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0" r:id="rId3"/>
    <p:sldId id="361" r:id="rId4"/>
    <p:sldId id="362" r:id="rId5"/>
    <p:sldId id="363" r:id="rId6"/>
    <p:sldId id="364" r:id="rId7"/>
    <p:sldId id="365" r:id="rId8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CCFF33"/>
    <a:srgbClr val="00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DD0C0-7FC9-41FA-BEA3-4E11605BC98A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8ADFB-B00E-49DE-8295-19BF9293F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25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17ED4-51C6-4DD0-B749-9048354A0FB0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D732D-A498-45C6-88F3-C944F6A77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1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0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8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4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7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2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0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8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4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0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D4D50-C3CC-4875-BBC8-5BCA422B41E6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8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951463"/>
          </a:xfrm>
          <a:solidFill>
            <a:srgbClr val="C00000"/>
          </a:solidFill>
        </p:spPr>
        <p:txBody>
          <a:bodyPr lIns="457200" tIns="91440" rIns="457200" bIns="9144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Your Title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6299" y="2294589"/>
            <a:ext cx="7899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</a:p>
          <a:p>
            <a:pPr algn="ctr"/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Summer Program for Undergraduate Urology Research</a:t>
            </a:r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University of Wisconsin-Madison</a:t>
            </a: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July 2025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964365" y="4266140"/>
            <a:ext cx="6263266" cy="1386983"/>
            <a:chOff x="3033131" y="3960999"/>
            <a:chExt cx="6869149" cy="173147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4" t="8713" r="6717" b="8496"/>
            <a:stretch/>
          </p:blipFill>
          <p:spPr>
            <a:xfrm>
              <a:off x="3033131" y="3960999"/>
              <a:ext cx="3222702" cy="173147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t="24015" b="24833"/>
            <a:stretch/>
          </p:blipFill>
          <p:spPr>
            <a:xfrm>
              <a:off x="6255833" y="4302137"/>
              <a:ext cx="3646447" cy="1049201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365035" y="6038865"/>
            <a:ext cx="5461927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Directors: Chad Vezina, PhD and Kristina Penniston, PhD, RDN</a:t>
            </a:r>
          </a:p>
          <a:p>
            <a:pPr algn="ctr">
              <a:spcBef>
                <a:spcPts val="400"/>
              </a:spcBef>
            </a:pPr>
            <a:r>
              <a:rPr lang="en-US" sz="1600" dirty="0"/>
              <a:t>Funding from NIDDK: R25-DK-130838</a:t>
            </a:r>
          </a:p>
        </p:txBody>
      </p:sp>
    </p:spTree>
    <p:extLst>
      <p:ext uri="{BB962C8B-B14F-4D97-AF65-F5344CB8AC3E}">
        <p14:creationId xmlns:p14="http://schemas.microsoft.com/office/powerpoint/2010/main" val="1091557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Background and Objective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00947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6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Conclusions and 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82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81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4043</TotalTime>
  <Words>51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Your Title Here</vt:lpstr>
      <vt:lpstr>Background and Objective</vt:lpstr>
      <vt:lpstr>Methods</vt:lpstr>
      <vt:lpstr>Results</vt:lpstr>
      <vt:lpstr>Results</vt:lpstr>
      <vt:lpstr>Conclusions and Future Directions</vt:lpstr>
      <vt:lpstr>Acknowledgements</vt:lpstr>
    </vt:vector>
  </TitlesOfParts>
  <Company>UW Department of Orthopedics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Penniston, Kristina L.</dc:creator>
  <cp:lastModifiedBy>Kristina L PENNISTON</cp:lastModifiedBy>
  <cp:revision>149</cp:revision>
  <cp:lastPrinted>2022-04-05T22:00:51Z</cp:lastPrinted>
  <dcterms:created xsi:type="dcterms:W3CDTF">2019-07-18T17:39:13Z</dcterms:created>
  <dcterms:modified xsi:type="dcterms:W3CDTF">2025-06-03T21:50:25Z</dcterms:modified>
</cp:coreProperties>
</file>