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43891200" cy="32918400"/>
  <p:notesSz cx="7010400" cy="923607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0459" userDrawn="1">
          <p15:clr>
            <a:srgbClr val="A4A3A4"/>
          </p15:clr>
        </p15:guide>
        <p15:guide id="2" pos="18292" userDrawn="1">
          <p15:clr>
            <a:srgbClr val="A4A3A4"/>
          </p15:clr>
        </p15:guide>
        <p15:guide id="3" pos="488" userDrawn="1">
          <p15:clr>
            <a:srgbClr val="A4A3A4"/>
          </p15:clr>
        </p15:guide>
        <p15:guide id="4" pos="9288" userDrawn="1">
          <p15:clr>
            <a:srgbClr val="A4A3A4"/>
          </p15:clr>
        </p15:guide>
        <p15:guide id="5" pos="27096" userDrawn="1">
          <p15:clr>
            <a:srgbClr val="A4A3A4"/>
          </p15:clr>
        </p15:guide>
        <p15:guide id="6" pos="9456" userDrawn="1">
          <p15:clr>
            <a:srgbClr val="A4A3A4"/>
          </p15:clr>
        </p15:guide>
        <p15:guide id="7" pos="18156" userDrawn="1">
          <p15:clr>
            <a:srgbClr val="A4A3A4"/>
          </p15:clr>
        </p15:guide>
        <p15:guide id="8" orient="horz" pos="1027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nniston, Kristina L." initials="PKL" lastIdx="1" clrIdx="0">
    <p:extLst>
      <p:ext uri="{19B8F6BF-5375-455C-9EA6-DF929625EA0E}">
        <p15:presenceInfo xmlns:p15="http://schemas.microsoft.com/office/powerpoint/2012/main" userId="S-1-5-21-3056414011-2253670911-718757885-13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682"/>
    <a:srgbClr val="75CC20"/>
    <a:srgbClr val="92D050"/>
    <a:srgbClr val="00FF00"/>
    <a:srgbClr val="66FF66"/>
    <a:srgbClr val="0DD212"/>
    <a:srgbClr val="09408B"/>
    <a:srgbClr val="000066"/>
    <a:srgbClr val="99FF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6C7C38A-4A40-47D6-972E-FBE2D91BA731}">
  <a:tblStyle styleId="{06C7C38A-4A40-47D6-972E-FBE2D91BA731}" styleName="Table_0">
    <a:wholeTbl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8948" autoAdjust="0"/>
    <p:restoredTop sz="93825" autoAdjust="0"/>
  </p:normalViewPr>
  <p:slideViewPr>
    <p:cSldViewPr showGuides="1">
      <p:cViewPr varScale="1">
        <p:scale>
          <a:sx n="16" d="100"/>
          <a:sy n="16" d="100"/>
        </p:scale>
        <p:origin x="2246" y="94"/>
      </p:cViewPr>
      <p:guideLst>
        <p:guide orient="horz" pos="10459"/>
        <p:guide pos="18292"/>
        <p:guide pos="488"/>
        <p:guide pos="9288"/>
        <p:guide pos="27096"/>
        <p:guide pos="9456"/>
        <p:guide pos="18156"/>
        <p:guide orient="horz" pos="102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693738"/>
            <a:ext cx="4616450" cy="34639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701042" y="4387136"/>
            <a:ext cx="5608319" cy="4156234"/>
          </a:xfrm>
          <a:prstGeom prst="rect">
            <a:avLst/>
          </a:prstGeom>
          <a:noFill/>
          <a:ln>
            <a:noFill/>
          </a:ln>
        </p:spPr>
        <p:txBody>
          <a:bodyPr lIns="92286" tIns="92286" rIns="92286" bIns="92286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26022941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-point-templates.com/presentation-poster-templates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693738"/>
            <a:ext cx="4616450" cy="34639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701042" y="4387136"/>
            <a:ext cx="5608319" cy="4156234"/>
          </a:xfrm>
          <a:prstGeom prst="rect">
            <a:avLst/>
          </a:prstGeom>
        </p:spPr>
        <p:txBody>
          <a:bodyPr lIns="92286" tIns="92286" rIns="92286" bIns="92286" anchor="t" anchorCtr="0">
            <a:noAutofit/>
          </a:bodyPr>
          <a:lstStyle/>
          <a:p>
            <a:pPr>
              <a:buClr>
                <a:schemeClr val="dk1"/>
              </a:buClr>
              <a:buSzPct val="100000"/>
            </a:pPr>
            <a:endParaRPr dirty="0">
              <a:solidFill>
                <a:schemeClr val="dk1"/>
              </a:solidFill>
            </a:endParaRPr>
          </a:p>
          <a:p>
            <a:pPr>
              <a:buClr>
                <a:schemeClr val="dk1"/>
              </a:buClr>
              <a:buSzPct val="100000"/>
            </a:pPr>
            <a:endParaRPr dirty="0">
              <a:solidFill>
                <a:schemeClr val="dk1"/>
              </a:solidFill>
            </a:endParaRPr>
          </a:p>
          <a:p>
            <a:pPr>
              <a:buClr>
                <a:schemeClr val="dk1"/>
              </a:buClr>
              <a:buSzPct val="100000"/>
            </a:pPr>
            <a:endParaRPr dirty="0">
              <a:solidFill>
                <a:schemeClr val="dk1"/>
              </a:solidFill>
            </a:endParaRPr>
          </a:p>
          <a:p>
            <a:r>
              <a:rPr lang="en" dirty="0">
                <a:solidFill>
                  <a:schemeClr val="dk1"/>
                </a:solidFill>
              </a:rPr>
              <a:t>Download more </a:t>
            </a:r>
            <a:r>
              <a:rPr lang="en" u="sng" dirty="0">
                <a:solidFill>
                  <a:schemeClr val="accent5"/>
                </a:solidFill>
                <a:hlinkClick r:id="rId3"/>
              </a:rPr>
              <a:t>poster presentation templates</a:t>
            </a:r>
            <a:r>
              <a:rPr lang="en" dirty="0">
                <a:solidFill>
                  <a:schemeClr val="dk1"/>
                </a:solidFill>
              </a:rPr>
              <a:t> from FPPT.com</a:t>
            </a:r>
          </a:p>
        </p:txBody>
      </p:sp>
    </p:spTree>
    <p:extLst>
      <p:ext uri="{BB962C8B-B14F-4D97-AF65-F5344CB8AC3E}">
        <p14:creationId xmlns:p14="http://schemas.microsoft.com/office/powerpoint/2010/main" val="3119629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1496206" y="4765287"/>
            <a:ext cx="40899000" cy="13136701"/>
          </a:xfrm>
          <a:prstGeom prst="rect">
            <a:avLst/>
          </a:prstGeom>
        </p:spPr>
        <p:txBody>
          <a:bodyPr lIns="487600" tIns="487600" rIns="487600" bIns="487600" anchor="b" anchorCtr="0"/>
          <a:lstStyle>
            <a:lvl1pPr lvl="0" algn="ctr">
              <a:spcBef>
                <a:spcPts val="0"/>
              </a:spcBef>
              <a:buSzPct val="100000"/>
              <a:defRPr sz="24626"/>
            </a:lvl1pPr>
            <a:lvl2pPr lvl="1" algn="ctr">
              <a:spcBef>
                <a:spcPts val="0"/>
              </a:spcBef>
              <a:buSzPct val="100000"/>
              <a:defRPr sz="24626"/>
            </a:lvl2pPr>
            <a:lvl3pPr lvl="2" algn="ctr">
              <a:spcBef>
                <a:spcPts val="0"/>
              </a:spcBef>
              <a:buSzPct val="100000"/>
              <a:defRPr sz="24626"/>
            </a:lvl3pPr>
            <a:lvl4pPr lvl="3" algn="ctr">
              <a:spcBef>
                <a:spcPts val="0"/>
              </a:spcBef>
              <a:buSzPct val="100000"/>
              <a:defRPr sz="24626"/>
            </a:lvl4pPr>
            <a:lvl5pPr lvl="4" algn="ctr">
              <a:spcBef>
                <a:spcPts val="0"/>
              </a:spcBef>
              <a:buSzPct val="100000"/>
              <a:defRPr sz="24626"/>
            </a:lvl5pPr>
            <a:lvl6pPr lvl="5" algn="ctr">
              <a:spcBef>
                <a:spcPts val="0"/>
              </a:spcBef>
              <a:buSzPct val="100000"/>
              <a:defRPr sz="24626"/>
            </a:lvl6pPr>
            <a:lvl7pPr lvl="6" algn="ctr">
              <a:spcBef>
                <a:spcPts val="0"/>
              </a:spcBef>
              <a:buSzPct val="100000"/>
              <a:defRPr sz="24626"/>
            </a:lvl7pPr>
            <a:lvl8pPr lvl="7" algn="ctr">
              <a:spcBef>
                <a:spcPts val="0"/>
              </a:spcBef>
              <a:buSzPct val="100000"/>
              <a:defRPr sz="24626"/>
            </a:lvl8pPr>
            <a:lvl9pPr lvl="8" algn="ctr">
              <a:spcBef>
                <a:spcPts val="0"/>
              </a:spcBef>
              <a:buSzPct val="100000"/>
              <a:defRPr sz="24626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1496166" y="18138409"/>
            <a:ext cx="40899000" cy="5072699"/>
          </a:xfrm>
          <a:prstGeom prst="rect">
            <a:avLst/>
          </a:prstGeom>
        </p:spPr>
        <p:txBody>
          <a:bodyPr lIns="487600" tIns="487600" rIns="487600" bIns="487600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3246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3246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3246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3246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3246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3246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3246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3246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3246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40667799" y="29844596"/>
            <a:ext cx="2633704" cy="2519099"/>
          </a:xfrm>
          <a:prstGeom prst="rect">
            <a:avLst/>
          </a:prstGeom>
        </p:spPr>
        <p:txBody>
          <a:bodyPr lIns="487600" tIns="487600" rIns="487600" bIns="487600" anchor="ctr" anchorCtr="0">
            <a:noAutofit/>
          </a:bodyPr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1496166" y="13765447"/>
            <a:ext cx="40899000" cy="5387399"/>
          </a:xfrm>
          <a:prstGeom prst="rect">
            <a:avLst/>
          </a:prstGeom>
        </p:spPr>
        <p:txBody>
          <a:bodyPr lIns="487600" tIns="487600" rIns="487600" bIns="487600" anchor="ctr" anchorCtr="0"/>
          <a:lstStyle>
            <a:lvl1pPr lvl="0" algn="ctr">
              <a:spcBef>
                <a:spcPts val="0"/>
              </a:spcBef>
              <a:buSzPct val="100000"/>
              <a:defRPr sz="17068"/>
            </a:lvl1pPr>
            <a:lvl2pPr lvl="1" algn="ctr">
              <a:spcBef>
                <a:spcPts val="0"/>
              </a:spcBef>
              <a:buSzPct val="100000"/>
              <a:defRPr sz="17068"/>
            </a:lvl2pPr>
            <a:lvl3pPr lvl="2" algn="ctr">
              <a:spcBef>
                <a:spcPts val="0"/>
              </a:spcBef>
              <a:buSzPct val="100000"/>
              <a:defRPr sz="17068"/>
            </a:lvl3pPr>
            <a:lvl4pPr lvl="3" algn="ctr">
              <a:spcBef>
                <a:spcPts val="0"/>
              </a:spcBef>
              <a:buSzPct val="100000"/>
              <a:defRPr sz="17068"/>
            </a:lvl4pPr>
            <a:lvl5pPr lvl="4" algn="ctr">
              <a:spcBef>
                <a:spcPts val="0"/>
              </a:spcBef>
              <a:buSzPct val="100000"/>
              <a:defRPr sz="17068"/>
            </a:lvl5pPr>
            <a:lvl6pPr lvl="5" algn="ctr">
              <a:spcBef>
                <a:spcPts val="0"/>
              </a:spcBef>
              <a:buSzPct val="100000"/>
              <a:defRPr sz="17068"/>
            </a:lvl6pPr>
            <a:lvl7pPr lvl="6" algn="ctr">
              <a:spcBef>
                <a:spcPts val="0"/>
              </a:spcBef>
              <a:buSzPct val="100000"/>
              <a:defRPr sz="17068"/>
            </a:lvl7pPr>
            <a:lvl8pPr lvl="7" algn="ctr">
              <a:spcBef>
                <a:spcPts val="0"/>
              </a:spcBef>
              <a:buSzPct val="100000"/>
              <a:defRPr sz="17068"/>
            </a:lvl8pPr>
            <a:lvl9pPr lvl="8" algn="ctr">
              <a:spcBef>
                <a:spcPts val="0"/>
              </a:spcBef>
              <a:buSzPct val="100000"/>
              <a:defRPr sz="17068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40667799" y="29844596"/>
            <a:ext cx="2633704" cy="2519099"/>
          </a:xfrm>
          <a:prstGeom prst="rect">
            <a:avLst/>
          </a:prstGeom>
        </p:spPr>
        <p:txBody>
          <a:bodyPr lIns="487600" tIns="487600" rIns="487600" bIns="487600" anchor="ctr" anchorCtr="0">
            <a:noAutofit/>
          </a:bodyPr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1496166" y="2848166"/>
            <a:ext cx="40899000" cy="3665399"/>
          </a:xfrm>
          <a:prstGeom prst="rect">
            <a:avLst/>
          </a:prstGeom>
        </p:spPr>
        <p:txBody>
          <a:bodyPr lIns="487600" tIns="487600" rIns="487600" bIns="487600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1496166" y="7375845"/>
            <a:ext cx="40899000" cy="21864901"/>
          </a:xfrm>
          <a:prstGeom prst="rect">
            <a:avLst/>
          </a:prstGeom>
        </p:spPr>
        <p:txBody>
          <a:bodyPr lIns="487600" tIns="487600" rIns="487600" bIns="487600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40667799" y="29844596"/>
            <a:ext cx="2633704" cy="2519099"/>
          </a:xfrm>
          <a:prstGeom prst="rect">
            <a:avLst/>
          </a:prstGeom>
        </p:spPr>
        <p:txBody>
          <a:bodyPr lIns="487600" tIns="487600" rIns="487600" bIns="487600" anchor="ctr" anchorCtr="0">
            <a:noAutofit/>
          </a:bodyPr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1496166" y="2848166"/>
            <a:ext cx="40899000" cy="3665399"/>
          </a:xfrm>
          <a:prstGeom prst="rect">
            <a:avLst/>
          </a:prstGeom>
        </p:spPr>
        <p:txBody>
          <a:bodyPr lIns="487600" tIns="487600" rIns="487600" bIns="487600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1496166" y="7375845"/>
            <a:ext cx="19199400" cy="21864901"/>
          </a:xfrm>
          <a:prstGeom prst="rect">
            <a:avLst/>
          </a:prstGeom>
        </p:spPr>
        <p:txBody>
          <a:bodyPr lIns="487600" tIns="487600" rIns="487600" bIns="487600" anchor="t" anchorCtr="0"/>
          <a:lstStyle>
            <a:lvl1pPr lvl="0">
              <a:spcBef>
                <a:spcPts val="0"/>
              </a:spcBef>
              <a:buSzPct val="100000"/>
              <a:defRPr sz="6670"/>
            </a:lvl1pPr>
            <a:lvl2pPr lvl="1">
              <a:spcBef>
                <a:spcPts val="0"/>
              </a:spcBef>
              <a:buSzPct val="100000"/>
              <a:defRPr sz="5689"/>
            </a:lvl2pPr>
            <a:lvl3pPr lvl="2">
              <a:spcBef>
                <a:spcPts val="0"/>
              </a:spcBef>
              <a:buSzPct val="100000"/>
              <a:defRPr sz="5689"/>
            </a:lvl3pPr>
            <a:lvl4pPr lvl="3">
              <a:spcBef>
                <a:spcPts val="0"/>
              </a:spcBef>
              <a:buSzPct val="100000"/>
              <a:defRPr sz="5689"/>
            </a:lvl4pPr>
            <a:lvl5pPr lvl="4">
              <a:spcBef>
                <a:spcPts val="0"/>
              </a:spcBef>
              <a:buSzPct val="100000"/>
              <a:defRPr sz="5689"/>
            </a:lvl5pPr>
            <a:lvl6pPr lvl="5">
              <a:spcBef>
                <a:spcPts val="0"/>
              </a:spcBef>
              <a:buSzPct val="100000"/>
              <a:defRPr sz="5689"/>
            </a:lvl6pPr>
            <a:lvl7pPr lvl="6">
              <a:spcBef>
                <a:spcPts val="0"/>
              </a:spcBef>
              <a:buSzPct val="100000"/>
              <a:defRPr sz="5689"/>
            </a:lvl7pPr>
            <a:lvl8pPr lvl="7">
              <a:spcBef>
                <a:spcPts val="0"/>
              </a:spcBef>
              <a:buSzPct val="100000"/>
              <a:defRPr sz="5689"/>
            </a:lvl8pPr>
            <a:lvl9pPr lvl="8">
              <a:spcBef>
                <a:spcPts val="0"/>
              </a:spcBef>
              <a:buSzPct val="100000"/>
              <a:defRPr sz="5689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23195526" y="7375845"/>
            <a:ext cx="19199400" cy="21864901"/>
          </a:xfrm>
          <a:prstGeom prst="rect">
            <a:avLst/>
          </a:prstGeom>
        </p:spPr>
        <p:txBody>
          <a:bodyPr lIns="487600" tIns="487600" rIns="487600" bIns="487600" anchor="t" anchorCtr="0"/>
          <a:lstStyle>
            <a:lvl1pPr lvl="0">
              <a:spcBef>
                <a:spcPts val="0"/>
              </a:spcBef>
              <a:buSzPct val="100000"/>
              <a:defRPr sz="6670"/>
            </a:lvl1pPr>
            <a:lvl2pPr lvl="1">
              <a:spcBef>
                <a:spcPts val="0"/>
              </a:spcBef>
              <a:buSzPct val="100000"/>
              <a:defRPr sz="5689"/>
            </a:lvl2pPr>
            <a:lvl3pPr lvl="2">
              <a:spcBef>
                <a:spcPts val="0"/>
              </a:spcBef>
              <a:buSzPct val="100000"/>
              <a:defRPr sz="5689"/>
            </a:lvl3pPr>
            <a:lvl4pPr lvl="3">
              <a:spcBef>
                <a:spcPts val="0"/>
              </a:spcBef>
              <a:buSzPct val="100000"/>
              <a:defRPr sz="5689"/>
            </a:lvl4pPr>
            <a:lvl5pPr lvl="4">
              <a:spcBef>
                <a:spcPts val="0"/>
              </a:spcBef>
              <a:buSzPct val="100000"/>
              <a:defRPr sz="5689"/>
            </a:lvl5pPr>
            <a:lvl6pPr lvl="5">
              <a:spcBef>
                <a:spcPts val="0"/>
              </a:spcBef>
              <a:buSzPct val="100000"/>
              <a:defRPr sz="5689"/>
            </a:lvl6pPr>
            <a:lvl7pPr lvl="6">
              <a:spcBef>
                <a:spcPts val="0"/>
              </a:spcBef>
              <a:buSzPct val="100000"/>
              <a:defRPr sz="5689"/>
            </a:lvl7pPr>
            <a:lvl8pPr lvl="7">
              <a:spcBef>
                <a:spcPts val="0"/>
              </a:spcBef>
              <a:buSzPct val="100000"/>
              <a:defRPr sz="5689"/>
            </a:lvl8pPr>
            <a:lvl9pPr lvl="8">
              <a:spcBef>
                <a:spcPts val="0"/>
              </a:spcBef>
              <a:buSzPct val="100000"/>
              <a:defRPr sz="5689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40667799" y="29844596"/>
            <a:ext cx="2633704" cy="2519099"/>
          </a:xfrm>
          <a:prstGeom prst="rect">
            <a:avLst/>
          </a:prstGeom>
        </p:spPr>
        <p:txBody>
          <a:bodyPr lIns="487600" tIns="487600" rIns="487600" bIns="487600" anchor="ctr" anchorCtr="0">
            <a:noAutofit/>
          </a:bodyPr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1496166" y="2848166"/>
            <a:ext cx="40899000" cy="3665399"/>
          </a:xfrm>
          <a:prstGeom prst="rect">
            <a:avLst/>
          </a:prstGeom>
        </p:spPr>
        <p:txBody>
          <a:bodyPr lIns="487600" tIns="487600" rIns="487600" bIns="487600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40667799" y="29844596"/>
            <a:ext cx="2633704" cy="2519099"/>
          </a:xfrm>
          <a:prstGeom prst="rect">
            <a:avLst/>
          </a:prstGeom>
        </p:spPr>
        <p:txBody>
          <a:bodyPr lIns="487600" tIns="487600" rIns="487600" bIns="487600" anchor="ctr" anchorCtr="0">
            <a:noAutofit/>
          </a:bodyPr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1496160" y="3555839"/>
            <a:ext cx="13478400" cy="4836600"/>
          </a:xfrm>
          <a:prstGeom prst="rect">
            <a:avLst/>
          </a:prstGeom>
        </p:spPr>
        <p:txBody>
          <a:bodyPr lIns="487600" tIns="487600" rIns="487600" bIns="487600" anchor="b" anchorCtr="0"/>
          <a:lstStyle>
            <a:lvl1pPr lvl="0">
              <a:spcBef>
                <a:spcPts val="0"/>
              </a:spcBef>
              <a:buSzPct val="100000"/>
              <a:defRPr sz="11378"/>
            </a:lvl1pPr>
            <a:lvl2pPr lvl="1">
              <a:spcBef>
                <a:spcPts val="0"/>
              </a:spcBef>
              <a:buSzPct val="100000"/>
              <a:defRPr sz="11378"/>
            </a:lvl2pPr>
            <a:lvl3pPr lvl="2">
              <a:spcBef>
                <a:spcPts val="0"/>
              </a:spcBef>
              <a:buSzPct val="100000"/>
              <a:defRPr sz="11378"/>
            </a:lvl3pPr>
            <a:lvl4pPr lvl="3">
              <a:spcBef>
                <a:spcPts val="0"/>
              </a:spcBef>
              <a:buSzPct val="100000"/>
              <a:defRPr sz="11378"/>
            </a:lvl4pPr>
            <a:lvl5pPr lvl="4">
              <a:spcBef>
                <a:spcPts val="0"/>
              </a:spcBef>
              <a:buSzPct val="100000"/>
              <a:defRPr sz="11378"/>
            </a:lvl5pPr>
            <a:lvl6pPr lvl="5">
              <a:spcBef>
                <a:spcPts val="0"/>
              </a:spcBef>
              <a:buSzPct val="100000"/>
              <a:defRPr sz="11378"/>
            </a:lvl6pPr>
            <a:lvl7pPr lvl="6">
              <a:spcBef>
                <a:spcPts val="0"/>
              </a:spcBef>
              <a:buSzPct val="100000"/>
              <a:defRPr sz="11378"/>
            </a:lvl7pPr>
            <a:lvl8pPr lvl="7">
              <a:spcBef>
                <a:spcPts val="0"/>
              </a:spcBef>
              <a:buSzPct val="100000"/>
              <a:defRPr sz="11378"/>
            </a:lvl8pPr>
            <a:lvl9pPr lvl="8">
              <a:spcBef>
                <a:spcPts val="0"/>
              </a:spcBef>
              <a:buSzPct val="100000"/>
              <a:defRPr sz="11378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1496160" y="8893445"/>
            <a:ext cx="13478400" cy="20348101"/>
          </a:xfrm>
          <a:prstGeom prst="rect">
            <a:avLst/>
          </a:prstGeom>
        </p:spPr>
        <p:txBody>
          <a:bodyPr lIns="487600" tIns="487600" rIns="487600" bIns="487600" anchor="t" anchorCtr="0"/>
          <a:lstStyle>
            <a:lvl1pPr lvl="0">
              <a:spcBef>
                <a:spcPts val="0"/>
              </a:spcBef>
              <a:buSzPct val="100000"/>
              <a:defRPr sz="5689"/>
            </a:lvl1pPr>
            <a:lvl2pPr lvl="1">
              <a:spcBef>
                <a:spcPts val="0"/>
              </a:spcBef>
              <a:buSzPct val="100000"/>
              <a:defRPr sz="5689"/>
            </a:lvl2pPr>
            <a:lvl3pPr lvl="2">
              <a:spcBef>
                <a:spcPts val="0"/>
              </a:spcBef>
              <a:buSzPct val="100000"/>
              <a:defRPr sz="5689"/>
            </a:lvl3pPr>
            <a:lvl4pPr lvl="3">
              <a:spcBef>
                <a:spcPts val="0"/>
              </a:spcBef>
              <a:buSzPct val="100000"/>
              <a:defRPr sz="5689"/>
            </a:lvl4pPr>
            <a:lvl5pPr lvl="4">
              <a:spcBef>
                <a:spcPts val="0"/>
              </a:spcBef>
              <a:buSzPct val="100000"/>
              <a:defRPr sz="5689"/>
            </a:lvl5pPr>
            <a:lvl6pPr lvl="5">
              <a:spcBef>
                <a:spcPts val="0"/>
              </a:spcBef>
              <a:buSzPct val="100000"/>
              <a:defRPr sz="5689"/>
            </a:lvl6pPr>
            <a:lvl7pPr lvl="6">
              <a:spcBef>
                <a:spcPts val="0"/>
              </a:spcBef>
              <a:buSzPct val="100000"/>
              <a:defRPr sz="5689"/>
            </a:lvl7pPr>
            <a:lvl8pPr lvl="7">
              <a:spcBef>
                <a:spcPts val="0"/>
              </a:spcBef>
              <a:buSzPct val="100000"/>
              <a:defRPr sz="5689"/>
            </a:lvl8pPr>
            <a:lvl9pPr lvl="8">
              <a:spcBef>
                <a:spcPts val="0"/>
              </a:spcBef>
              <a:buSzPct val="100000"/>
              <a:defRPr sz="5689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40667799" y="29844596"/>
            <a:ext cx="2633704" cy="2519099"/>
          </a:xfrm>
          <a:prstGeom prst="rect">
            <a:avLst/>
          </a:prstGeom>
        </p:spPr>
        <p:txBody>
          <a:bodyPr lIns="487600" tIns="487600" rIns="487600" bIns="487600" anchor="ctr" anchorCtr="0">
            <a:noAutofit/>
          </a:bodyPr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2353201" y="2880959"/>
            <a:ext cx="30565504" cy="26181000"/>
          </a:xfrm>
          <a:prstGeom prst="rect">
            <a:avLst/>
          </a:prstGeom>
        </p:spPr>
        <p:txBody>
          <a:bodyPr lIns="487600" tIns="487600" rIns="487600" bIns="487600" anchor="ctr" anchorCtr="0"/>
          <a:lstStyle>
            <a:lvl1pPr lvl="0">
              <a:spcBef>
                <a:spcPts val="0"/>
              </a:spcBef>
              <a:buSzPct val="100000"/>
              <a:defRPr sz="22757"/>
            </a:lvl1pPr>
            <a:lvl2pPr lvl="1">
              <a:spcBef>
                <a:spcPts val="0"/>
              </a:spcBef>
              <a:buSzPct val="100000"/>
              <a:defRPr sz="22757"/>
            </a:lvl2pPr>
            <a:lvl3pPr lvl="2">
              <a:spcBef>
                <a:spcPts val="0"/>
              </a:spcBef>
              <a:buSzPct val="100000"/>
              <a:defRPr sz="22757"/>
            </a:lvl3pPr>
            <a:lvl4pPr lvl="3">
              <a:spcBef>
                <a:spcPts val="0"/>
              </a:spcBef>
              <a:buSzPct val="100000"/>
              <a:defRPr sz="22757"/>
            </a:lvl4pPr>
            <a:lvl5pPr lvl="4">
              <a:spcBef>
                <a:spcPts val="0"/>
              </a:spcBef>
              <a:buSzPct val="100000"/>
              <a:defRPr sz="22757"/>
            </a:lvl5pPr>
            <a:lvl6pPr lvl="5">
              <a:spcBef>
                <a:spcPts val="0"/>
              </a:spcBef>
              <a:buSzPct val="100000"/>
              <a:defRPr sz="22757"/>
            </a:lvl6pPr>
            <a:lvl7pPr lvl="6">
              <a:spcBef>
                <a:spcPts val="0"/>
              </a:spcBef>
              <a:buSzPct val="100000"/>
              <a:defRPr sz="22757"/>
            </a:lvl7pPr>
            <a:lvl8pPr lvl="7">
              <a:spcBef>
                <a:spcPts val="0"/>
              </a:spcBef>
              <a:buSzPct val="100000"/>
              <a:defRPr sz="22757"/>
            </a:lvl8pPr>
            <a:lvl9pPr lvl="8">
              <a:spcBef>
                <a:spcPts val="0"/>
              </a:spcBef>
              <a:buSzPct val="100000"/>
              <a:defRPr sz="22757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40667799" y="29844596"/>
            <a:ext cx="2633704" cy="2519099"/>
          </a:xfrm>
          <a:prstGeom prst="rect">
            <a:avLst/>
          </a:prstGeom>
        </p:spPr>
        <p:txBody>
          <a:bodyPr lIns="487600" tIns="487600" rIns="487600" bIns="487600" anchor="ctr" anchorCtr="0">
            <a:noAutofit/>
          </a:bodyPr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21945600" y="-800"/>
            <a:ext cx="21945600" cy="3291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433423" tIns="433423" rIns="433423" bIns="433423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1244"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1274404" y="7892327"/>
            <a:ext cx="19416904" cy="9486599"/>
          </a:xfrm>
          <a:prstGeom prst="rect">
            <a:avLst/>
          </a:prstGeom>
        </p:spPr>
        <p:txBody>
          <a:bodyPr lIns="487600" tIns="487600" rIns="487600" bIns="487600" anchor="b" anchorCtr="0"/>
          <a:lstStyle>
            <a:lvl1pPr lvl="0" algn="ctr">
              <a:spcBef>
                <a:spcPts val="0"/>
              </a:spcBef>
              <a:buSzPct val="100000"/>
              <a:defRPr sz="19910"/>
            </a:lvl1pPr>
            <a:lvl2pPr lvl="1" algn="ctr">
              <a:spcBef>
                <a:spcPts val="0"/>
              </a:spcBef>
              <a:buSzPct val="100000"/>
              <a:defRPr sz="19910"/>
            </a:lvl2pPr>
            <a:lvl3pPr lvl="2" algn="ctr">
              <a:spcBef>
                <a:spcPts val="0"/>
              </a:spcBef>
              <a:buSzPct val="100000"/>
              <a:defRPr sz="19910"/>
            </a:lvl3pPr>
            <a:lvl4pPr lvl="3" algn="ctr">
              <a:spcBef>
                <a:spcPts val="0"/>
              </a:spcBef>
              <a:buSzPct val="100000"/>
              <a:defRPr sz="19910"/>
            </a:lvl4pPr>
            <a:lvl5pPr lvl="4" algn="ctr">
              <a:spcBef>
                <a:spcPts val="0"/>
              </a:spcBef>
              <a:buSzPct val="100000"/>
              <a:defRPr sz="19910"/>
            </a:lvl5pPr>
            <a:lvl6pPr lvl="5" algn="ctr">
              <a:spcBef>
                <a:spcPts val="0"/>
              </a:spcBef>
              <a:buSzPct val="100000"/>
              <a:defRPr sz="19910"/>
            </a:lvl6pPr>
            <a:lvl7pPr lvl="6" algn="ctr">
              <a:spcBef>
                <a:spcPts val="0"/>
              </a:spcBef>
              <a:buSzPct val="100000"/>
              <a:defRPr sz="19910"/>
            </a:lvl7pPr>
            <a:lvl8pPr lvl="7" algn="ctr">
              <a:spcBef>
                <a:spcPts val="0"/>
              </a:spcBef>
              <a:buSzPct val="100000"/>
              <a:defRPr sz="19910"/>
            </a:lvl8pPr>
            <a:lvl9pPr lvl="8" algn="ctr">
              <a:spcBef>
                <a:spcPts val="0"/>
              </a:spcBef>
              <a:buSzPct val="100000"/>
              <a:defRPr sz="1991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1274404" y="17939685"/>
            <a:ext cx="19416904" cy="7904701"/>
          </a:xfrm>
          <a:prstGeom prst="rect">
            <a:avLst/>
          </a:prstGeom>
        </p:spPr>
        <p:txBody>
          <a:bodyPr lIns="487600" tIns="487600" rIns="487600" bIns="487600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9956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9956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9956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9956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9956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9956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9956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9956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9956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23709600" y="4634087"/>
            <a:ext cx="18417600" cy="23648701"/>
          </a:xfrm>
          <a:prstGeom prst="rect">
            <a:avLst/>
          </a:prstGeom>
        </p:spPr>
        <p:txBody>
          <a:bodyPr lIns="487600" tIns="487600" rIns="487600" bIns="487600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40667799" y="29844596"/>
            <a:ext cx="2633704" cy="2519099"/>
          </a:xfrm>
          <a:prstGeom prst="rect">
            <a:avLst/>
          </a:prstGeom>
        </p:spPr>
        <p:txBody>
          <a:bodyPr lIns="487600" tIns="487600" rIns="487600" bIns="487600" anchor="ctr" anchorCtr="0">
            <a:noAutofit/>
          </a:bodyPr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1496166" y="7079209"/>
            <a:ext cx="40899000" cy="12566399"/>
          </a:xfrm>
          <a:prstGeom prst="rect">
            <a:avLst/>
          </a:prstGeom>
        </p:spPr>
        <p:txBody>
          <a:bodyPr lIns="487600" tIns="487600" rIns="487600" bIns="487600" anchor="b" anchorCtr="0"/>
          <a:lstStyle>
            <a:lvl1pPr lvl="0" algn="ctr">
              <a:spcBef>
                <a:spcPts val="0"/>
              </a:spcBef>
              <a:buSzPct val="100000"/>
              <a:defRPr sz="56889"/>
            </a:lvl1pPr>
            <a:lvl2pPr lvl="1" algn="ctr">
              <a:spcBef>
                <a:spcPts val="0"/>
              </a:spcBef>
              <a:buSzPct val="100000"/>
              <a:defRPr sz="56889"/>
            </a:lvl2pPr>
            <a:lvl3pPr lvl="2" algn="ctr">
              <a:spcBef>
                <a:spcPts val="0"/>
              </a:spcBef>
              <a:buSzPct val="100000"/>
              <a:defRPr sz="56889"/>
            </a:lvl3pPr>
            <a:lvl4pPr lvl="3" algn="ctr">
              <a:spcBef>
                <a:spcPts val="0"/>
              </a:spcBef>
              <a:buSzPct val="100000"/>
              <a:defRPr sz="56889"/>
            </a:lvl4pPr>
            <a:lvl5pPr lvl="4" algn="ctr">
              <a:spcBef>
                <a:spcPts val="0"/>
              </a:spcBef>
              <a:buSzPct val="100000"/>
              <a:defRPr sz="56889"/>
            </a:lvl5pPr>
            <a:lvl6pPr lvl="5" algn="ctr">
              <a:spcBef>
                <a:spcPts val="0"/>
              </a:spcBef>
              <a:buSzPct val="100000"/>
              <a:defRPr sz="56889"/>
            </a:lvl6pPr>
            <a:lvl7pPr lvl="6" algn="ctr">
              <a:spcBef>
                <a:spcPts val="0"/>
              </a:spcBef>
              <a:buSzPct val="100000"/>
              <a:defRPr sz="56889"/>
            </a:lvl7pPr>
            <a:lvl8pPr lvl="7" algn="ctr">
              <a:spcBef>
                <a:spcPts val="0"/>
              </a:spcBef>
              <a:buSzPct val="100000"/>
              <a:defRPr sz="56889"/>
            </a:lvl8pPr>
            <a:lvl9pPr lvl="8" algn="ctr">
              <a:spcBef>
                <a:spcPts val="0"/>
              </a:spcBef>
              <a:buSzPct val="100000"/>
              <a:defRPr sz="56889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1496166" y="20174242"/>
            <a:ext cx="40899000" cy="8325000"/>
          </a:xfrm>
          <a:prstGeom prst="rect">
            <a:avLst/>
          </a:prstGeom>
        </p:spPr>
        <p:txBody>
          <a:bodyPr lIns="487600" tIns="487600" rIns="487600" bIns="487600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40667799" y="29844596"/>
            <a:ext cx="2633704" cy="2519099"/>
          </a:xfrm>
          <a:prstGeom prst="rect">
            <a:avLst/>
          </a:prstGeom>
        </p:spPr>
        <p:txBody>
          <a:bodyPr lIns="487600" tIns="487600" rIns="487600" bIns="487600" anchor="ctr" anchorCtr="0">
            <a:noAutofit/>
          </a:bodyPr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1496166" y="2848166"/>
            <a:ext cx="40899000" cy="3665399"/>
          </a:xfrm>
          <a:prstGeom prst="rect">
            <a:avLst/>
          </a:prstGeom>
          <a:noFill/>
          <a:ln>
            <a:noFill/>
          </a:ln>
        </p:spPr>
        <p:txBody>
          <a:bodyPr lIns="487600" tIns="487600" rIns="487600" bIns="487600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149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149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149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149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149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149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149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149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14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1496166" y="7375845"/>
            <a:ext cx="40899000" cy="21864901"/>
          </a:xfrm>
          <a:prstGeom prst="rect">
            <a:avLst/>
          </a:prstGeom>
          <a:noFill/>
          <a:ln>
            <a:noFill/>
          </a:ln>
        </p:spPr>
        <p:txBody>
          <a:bodyPr lIns="487600" tIns="487600" rIns="487600" bIns="487600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8500"/>
              </a:spcAft>
              <a:buClr>
                <a:schemeClr val="dk2"/>
              </a:buClr>
              <a:buSzPct val="100000"/>
              <a:defRPr sz="96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8500"/>
              </a:spcAft>
              <a:buClr>
                <a:schemeClr val="dk2"/>
              </a:buClr>
              <a:buSzPct val="100000"/>
              <a:defRPr sz="7500"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8500"/>
              </a:spcAft>
              <a:buClr>
                <a:schemeClr val="dk2"/>
              </a:buClr>
              <a:buSzPct val="100000"/>
              <a:defRPr sz="7500"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8500"/>
              </a:spcAft>
              <a:buClr>
                <a:schemeClr val="dk2"/>
              </a:buClr>
              <a:buSzPct val="100000"/>
              <a:defRPr sz="7500"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8500"/>
              </a:spcAft>
              <a:buClr>
                <a:schemeClr val="dk2"/>
              </a:buClr>
              <a:buSzPct val="100000"/>
              <a:defRPr sz="7500"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8500"/>
              </a:spcAft>
              <a:buClr>
                <a:schemeClr val="dk2"/>
              </a:buClr>
              <a:buSzPct val="100000"/>
              <a:defRPr sz="7500"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8500"/>
              </a:spcAft>
              <a:buClr>
                <a:schemeClr val="dk2"/>
              </a:buClr>
              <a:buSzPct val="100000"/>
              <a:defRPr sz="7500"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8500"/>
              </a:spcAft>
              <a:buClr>
                <a:schemeClr val="dk2"/>
              </a:buClr>
              <a:buSzPct val="100000"/>
              <a:defRPr sz="7500"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8500"/>
              </a:spcAft>
              <a:buClr>
                <a:schemeClr val="dk2"/>
              </a:buClr>
              <a:buSzPct val="100000"/>
              <a:defRPr sz="75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40667799" y="29844596"/>
            <a:ext cx="2633704" cy="2519099"/>
          </a:xfrm>
          <a:prstGeom prst="rect">
            <a:avLst/>
          </a:prstGeom>
          <a:noFill/>
          <a:ln>
            <a:noFill/>
          </a:ln>
        </p:spPr>
        <p:txBody>
          <a:bodyPr lIns="487600" tIns="487600" rIns="487600" bIns="487600" anchor="ctr" anchorCtr="0">
            <a:noAutofit/>
          </a:bodyPr>
          <a:lstStyle/>
          <a:p>
            <a:pPr algn="r"/>
            <a:fld id="{00000000-1234-1234-1234-123412341234}" type="slidenum">
              <a:rPr lang="en" sz="4715" smtClean="0">
                <a:solidFill>
                  <a:schemeClr val="dk2"/>
                </a:solidFill>
              </a:rPr>
              <a:pPr algn="r"/>
              <a:t>‹#›</a:t>
            </a:fld>
            <a:endParaRPr lang="en" sz="4715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7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24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24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24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24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24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24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24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24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24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24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24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24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24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24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24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24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24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24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24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/>
          <p:nvPr/>
        </p:nvSpPr>
        <p:spPr>
          <a:xfrm>
            <a:off x="692404" y="6377141"/>
            <a:ext cx="13480778" cy="13419085"/>
          </a:xfrm>
          <a:prstGeom prst="rect">
            <a:avLst/>
          </a:prstGeom>
          <a:solidFill>
            <a:srgbClr val="FFFFFF"/>
          </a:solidFill>
          <a:ln w="127000">
            <a:solidFill>
              <a:schemeClr val="tx1"/>
            </a:solidFill>
          </a:ln>
        </p:spPr>
        <p:txBody>
          <a:bodyPr lIns="406400" tIns="325120" rIns="406400" bIns="406400" anchor="t" anchorCtr="0">
            <a:noAutofit/>
          </a:bodyPr>
          <a:lstStyle/>
          <a:p>
            <a:pPr>
              <a:spcAft>
                <a:spcPts val="600"/>
              </a:spcAft>
            </a:pPr>
            <a:r>
              <a:rPr lang="en-US" sz="5400" b="1" dirty="0">
                <a:solidFill>
                  <a:schemeClr val="tx1"/>
                </a:solidFill>
              </a:rPr>
              <a:t>BACKGROUND</a:t>
            </a:r>
          </a:p>
          <a:p>
            <a:r>
              <a:rPr lang="en-US" sz="3600" dirty="0"/>
              <a:t>INSERT </a:t>
            </a:r>
            <a:r>
              <a:rPr lang="en-US" sz="3600" dirty="0" smtClean="0"/>
              <a:t>YOUR BACKGROUND TEXT HERE. </a:t>
            </a:r>
          </a:p>
          <a:p>
            <a:endParaRPr lang="en-US" sz="3600" dirty="0"/>
          </a:p>
        </p:txBody>
      </p:sp>
      <p:sp>
        <p:nvSpPr>
          <p:cNvPr id="55" name="Shape 55"/>
          <p:cNvSpPr/>
          <p:nvPr/>
        </p:nvSpPr>
        <p:spPr>
          <a:xfrm>
            <a:off x="775249" y="581436"/>
            <a:ext cx="42215485" cy="5138572"/>
          </a:xfrm>
          <a:prstGeom prst="rect">
            <a:avLst/>
          </a:prstGeom>
          <a:noFill/>
          <a:ln w="482600">
            <a:solidFill>
              <a:schemeClr val="tx1"/>
            </a:solidFill>
          </a:ln>
        </p:spPr>
        <p:txBody>
          <a:bodyPr lIns="812800" tIns="1463040" rIns="812800" bIns="812800" anchor="ctr" anchorCtr="0">
            <a:noAutofit/>
          </a:bodyPr>
          <a:lstStyle/>
          <a:p>
            <a:pPr>
              <a:lnSpc>
                <a:spcPct val="95000"/>
              </a:lnSpc>
              <a:spcAft>
                <a:spcPts val="1779"/>
              </a:spcAft>
            </a:pPr>
            <a:r>
              <a:rPr lang="en-US" sz="7110" b="1" dirty="0"/>
              <a:t>							</a:t>
            </a:r>
            <a:endParaRPr sz="7110" b="1" dirty="0"/>
          </a:p>
        </p:txBody>
      </p:sp>
      <p:sp>
        <p:nvSpPr>
          <p:cNvPr id="64" name="Shape 64"/>
          <p:cNvSpPr/>
          <p:nvPr/>
        </p:nvSpPr>
        <p:spPr>
          <a:xfrm>
            <a:off x="711199" y="32041021"/>
            <a:ext cx="42476761" cy="547971"/>
          </a:xfrm>
          <a:prstGeom prst="rect">
            <a:avLst/>
          </a:prstGeom>
          <a:noFill/>
          <a:ln w="190500">
            <a:solidFill>
              <a:schemeClr val="tx1"/>
            </a:solidFill>
          </a:ln>
        </p:spPr>
        <p:txBody>
          <a:bodyPr lIns="81267" tIns="81267" rIns="81267" bIns="81267" anchor="ctr" anchorCtr="0">
            <a:noAutofit/>
          </a:bodyPr>
          <a:lstStyle/>
          <a:p>
            <a:endParaRPr sz="1244"/>
          </a:p>
        </p:txBody>
      </p:sp>
      <p:sp>
        <p:nvSpPr>
          <p:cNvPr id="7" name="Rectangle 6"/>
          <p:cNvSpPr/>
          <p:nvPr/>
        </p:nvSpPr>
        <p:spPr>
          <a:xfrm>
            <a:off x="17046907" y="15799201"/>
            <a:ext cx="762335" cy="8020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44"/>
          </a:p>
        </p:txBody>
      </p:sp>
      <p:sp>
        <p:nvSpPr>
          <p:cNvPr id="49" name="Shape 58"/>
          <p:cNvSpPr/>
          <p:nvPr/>
        </p:nvSpPr>
        <p:spPr>
          <a:xfrm>
            <a:off x="14587377" y="6360078"/>
            <a:ext cx="15351111" cy="25244378"/>
          </a:xfrm>
          <a:prstGeom prst="rect">
            <a:avLst/>
          </a:prstGeom>
          <a:solidFill>
            <a:srgbClr val="FFFFFF"/>
          </a:solidFill>
          <a:ln w="127000">
            <a:solidFill>
              <a:schemeClr val="tx1"/>
            </a:solidFill>
          </a:ln>
        </p:spPr>
        <p:txBody>
          <a:bodyPr lIns="406400" tIns="0" rIns="406400" bIns="406400" anchor="t" anchorCtr="0">
            <a:noAutofit/>
          </a:bodyPr>
          <a:lstStyle/>
          <a:p>
            <a:pPr algn="r"/>
            <a:r>
              <a:rPr lang="en-US" sz="356" dirty="0"/>
              <a:t>	</a:t>
            </a:r>
          </a:p>
          <a:p>
            <a:endParaRPr lang="en-US" sz="1423" dirty="0"/>
          </a:p>
          <a:p>
            <a:pPr>
              <a:spcAft>
                <a:spcPts val="600"/>
              </a:spcAft>
            </a:pPr>
            <a:r>
              <a:rPr lang="en-US" sz="5400" b="1" dirty="0" smtClean="0">
                <a:solidFill>
                  <a:schemeClr val="tx1"/>
                </a:solidFill>
              </a:rPr>
              <a:t>RESULTS</a:t>
            </a:r>
            <a:endParaRPr lang="en-US" sz="5400" b="1" dirty="0">
              <a:solidFill>
                <a:schemeClr val="tx1"/>
              </a:solidFill>
            </a:endParaRPr>
          </a:p>
          <a:p>
            <a:r>
              <a:rPr lang="en-US" sz="3500" dirty="0" smtClean="0"/>
              <a:t>SUMMARIZE MAJOR RESULTS. ADD FIGURES/TABLES AS NECESSARY.</a:t>
            </a:r>
            <a:endParaRPr lang="en-US" sz="3500" dirty="0"/>
          </a:p>
          <a:p>
            <a:endParaRPr lang="en-US" sz="3500" dirty="0" smtClean="0"/>
          </a:p>
          <a:p>
            <a:endParaRPr lang="en-US" sz="3500" dirty="0"/>
          </a:p>
          <a:p>
            <a:endParaRPr lang="en-US" sz="3500" dirty="0" smtClean="0"/>
          </a:p>
          <a:p>
            <a:endParaRPr lang="en-US" sz="3500" dirty="0"/>
          </a:p>
          <a:p>
            <a:endParaRPr lang="en-US" sz="3500" dirty="0" smtClean="0"/>
          </a:p>
          <a:p>
            <a:endParaRPr lang="en-US" sz="3500" dirty="0"/>
          </a:p>
          <a:p>
            <a:endParaRPr lang="en-US" sz="3500" dirty="0" smtClean="0"/>
          </a:p>
          <a:p>
            <a:endParaRPr lang="en-US" sz="3500" dirty="0"/>
          </a:p>
          <a:p>
            <a:endParaRPr lang="en-US" sz="3500" dirty="0" smtClean="0"/>
          </a:p>
          <a:p>
            <a:endParaRPr lang="en-US" sz="3500" dirty="0"/>
          </a:p>
          <a:p>
            <a:endParaRPr lang="en-US" sz="3500" dirty="0" smtClean="0"/>
          </a:p>
          <a:p>
            <a:endParaRPr lang="en-US" sz="3500" dirty="0"/>
          </a:p>
          <a:p>
            <a:endParaRPr lang="en-US" sz="3500" dirty="0" smtClean="0"/>
          </a:p>
        </p:txBody>
      </p:sp>
      <p:sp>
        <p:nvSpPr>
          <p:cNvPr id="8" name="AutoShape 2" descr="Image result for columbia university logo"/>
          <p:cNvSpPr>
            <a:spLocks noChangeAspect="1" noChangeArrowheads="1"/>
          </p:cNvSpPr>
          <p:nvPr/>
        </p:nvSpPr>
        <p:spPr bwMode="auto">
          <a:xfrm>
            <a:off x="138291" y="7090990"/>
            <a:ext cx="270933" cy="270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1280" tIns="40640" rIns="81280" bIns="40640" numCol="1" anchor="t" anchorCtr="0" compatLnSpc="1">
            <a:prstTxWarp prst="textNoShape">
              <a:avLst/>
            </a:prstTxWarp>
          </a:bodyPr>
          <a:lstStyle/>
          <a:p>
            <a:endParaRPr lang="en-US" sz="1244"/>
          </a:p>
        </p:txBody>
      </p:sp>
      <p:sp>
        <p:nvSpPr>
          <p:cNvPr id="6" name="TextBox 5"/>
          <p:cNvSpPr txBox="1"/>
          <p:nvPr/>
        </p:nvSpPr>
        <p:spPr>
          <a:xfrm>
            <a:off x="1459325" y="3713784"/>
            <a:ext cx="363475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Author One,</a:t>
            </a:r>
            <a:r>
              <a:rPr lang="en-US" sz="4800" baseline="30000" dirty="0"/>
              <a:t>1</a:t>
            </a:r>
            <a:r>
              <a:rPr lang="en-US" sz="4800" dirty="0"/>
              <a:t> Author Two,</a:t>
            </a:r>
            <a:r>
              <a:rPr lang="en-US" sz="4800" baseline="30000" dirty="0"/>
              <a:t>1</a:t>
            </a:r>
            <a:r>
              <a:rPr lang="en-US" sz="4800" dirty="0"/>
              <a:t> Author Three,</a:t>
            </a:r>
            <a:r>
              <a:rPr lang="en-US" sz="4800" baseline="30000" dirty="0"/>
              <a:t>2</a:t>
            </a:r>
            <a:r>
              <a:rPr lang="en-US" sz="4800" dirty="0"/>
              <a:t> Author Four,</a:t>
            </a:r>
            <a:r>
              <a:rPr lang="en-US" sz="4800" baseline="30000" dirty="0"/>
              <a:t>3</a:t>
            </a:r>
            <a:r>
              <a:rPr lang="en-US" sz="4800" dirty="0"/>
              <a:t> Author </a:t>
            </a:r>
            <a:r>
              <a:rPr lang="en-US" sz="4800" dirty="0" smtClean="0"/>
              <a:t>Five</a:t>
            </a:r>
            <a:r>
              <a:rPr lang="en-US" sz="4800" baseline="30000" dirty="0" smtClean="0"/>
              <a:t>1,3</a:t>
            </a:r>
          </a:p>
          <a:p>
            <a:pPr algn="ctr"/>
            <a:r>
              <a:rPr lang="en-US" sz="4800" i="1" baseline="30000" dirty="0"/>
              <a:t>1</a:t>
            </a:r>
            <a:r>
              <a:rPr lang="en-US" sz="4800" i="1" dirty="0"/>
              <a:t>Affiliation, </a:t>
            </a:r>
            <a:r>
              <a:rPr lang="en-US" sz="4800" i="1" baseline="30000" dirty="0"/>
              <a:t>2</a:t>
            </a:r>
            <a:r>
              <a:rPr lang="en-US" sz="4800" i="1" dirty="0"/>
              <a:t>Affiliation, </a:t>
            </a:r>
            <a:r>
              <a:rPr lang="en-US" sz="4800" i="1" baseline="30000" dirty="0"/>
              <a:t>3</a:t>
            </a:r>
            <a:r>
              <a:rPr lang="en-US" sz="4800" i="1" dirty="0"/>
              <a:t>Affiliation</a:t>
            </a:r>
            <a:endParaRPr lang="en-US" sz="4800" dirty="0"/>
          </a:p>
        </p:txBody>
      </p:sp>
      <p:sp>
        <p:nvSpPr>
          <p:cNvPr id="26" name="TextBox 25"/>
          <p:cNvSpPr txBox="1"/>
          <p:nvPr/>
        </p:nvSpPr>
        <p:spPr>
          <a:xfrm>
            <a:off x="1459325" y="1481536"/>
            <a:ext cx="36347551" cy="1086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sz="6800" b="1" dirty="0" smtClean="0"/>
              <a:t>POSTER TITLE</a:t>
            </a:r>
            <a:endParaRPr lang="en-US" sz="6800" b="1" dirty="0"/>
          </a:p>
        </p:txBody>
      </p:sp>
      <p:sp>
        <p:nvSpPr>
          <p:cNvPr id="24" name="Shape 58"/>
          <p:cNvSpPr/>
          <p:nvPr/>
        </p:nvSpPr>
        <p:spPr>
          <a:xfrm>
            <a:off x="660401" y="20232833"/>
            <a:ext cx="13444171" cy="11371623"/>
          </a:xfrm>
          <a:prstGeom prst="rect">
            <a:avLst/>
          </a:prstGeom>
          <a:solidFill>
            <a:srgbClr val="FFFFFF"/>
          </a:solidFill>
          <a:ln w="127000">
            <a:solidFill>
              <a:schemeClr val="tx1"/>
            </a:solidFill>
          </a:ln>
        </p:spPr>
        <p:txBody>
          <a:bodyPr lIns="406400" tIns="325120" rIns="406400" bIns="406400" anchor="t" anchorCtr="0">
            <a:noAutofit/>
          </a:bodyPr>
          <a:lstStyle/>
          <a:p>
            <a:pPr>
              <a:spcAft>
                <a:spcPts val="600"/>
              </a:spcAft>
            </a:pPr>
            <a:r>
              <a:rPr lang="en-US" sz="5400" b="1" dirty="0" smtClean="0">
                <a:solidFill>
                  <a:schemeClr val="tx1"/>
                </a:solidFill>
              </a:rPr>
              <a:t>MATERIALS AND METHODS</a:t>
            </a:r>
            <a:endParaRPr lang="en-US" sz="5400" b="1" dirty="0">
              <a:solidFill>
                <a:schemeClr val="tx1"/>
              </a:solidFill>
            </a:endParaRPr>
          </a:p>
          <a:p>
            <a:r>
              <a:rPr lang="en-US" sz="3600" dirty="0" smtClean="0"/>
              <a:t>INSERT A BRIEF DESCRIPTION OF YOUR METHODS HERE.</a:t>
            </a:r>
            <a:endParaRPr lang="en-US" sz="36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6876" y="1120014"/>
            <a:ext cx="4281448" cy="4163430"/>
          </a:xfrm>
          <a:prstGeom prst="rect">
            <a:avLst/>
          </a:prstGeom>
        </p:spPr>
      </p:pic>
      <p:sp>
        <p:nvSpPr>
          <p:cNvPr id="27" name="Shape 58"/>
          <p:cNvSpPr/>
          <p:nvPr/>
        </p:nvSpPr>
        <p:spPr>
          <a:xfrm>
            <a:off x="30347097" y="6380453"/>
            <a:ext cx="12789694" cy="15433203"/>
          </a:xfrm>
          <a:prstGeom prst="rect">
            <a:avLst/>
          </a:prstGeom>
          <a:solidFill>
            <a:srgbClr val="FFFFFF"/>
          </a:solidFill>
          <a:ln w="127000">
            <a:solidFill>
              <a:schemeClr val="tx1"/>
            </a:solidFill>
          </a:ln>
        </p:spPr>
        <p:txBody>
          <a:bodyPr lIns="406400" tIns="0" rIns="406400" bIns="406400" anchor="t" anchorCtr="0">
            <a:noAutofit/>
          </a:bodyPr>
          <a:lstStyle/>
          <a:p>
            <a:pPr algn="r"/>
            <a:r>
              <a:rPr lang="en-US" sz="356" dirty="0" smtClean="0"/>
              <a:t>	</a:t>
            </a:r>
          </a:p>
          <a:p>
            <a:endParaRPr lang="en-US" sz="1423" dirty="0" smtClean="0"/>
          </a:p>
          <a:p>
            <a:pPr>
              <a:spcAft>
                <a:spcPts val="600"/>
              </a:spcAft>
            </a:pPr>
            <a:r>
              <a:rPr lang="en-US" sz="5400" b="1" dirty="0">
                <a:solidFill>
                  <a:schemeClr val="tx1"/>
                </a:solidFill>
              </a:rPr>
              <a:t>CONCLUSION</a:t>
            </a:r>
          </a:p>
          <a:p>
            <a:r>
              <a:rPr lang="en-US" sz="3300" dirty="0" smtClean="0"/>
              <a:t>DESCRIBE THE SIGNIFICANCE OF THE RESULTS AND RELEVANCE OF FINDINGS. </a:t>
            </a:r>
          </a:p>
          <a:p>
            <a:endParaRPr lang="en-US" sz="3911" dirty="0">
              <a:solidFill>
                <a:schemeClr val="tx1"/>
              </a:solidFill>
            </a:endParaRPr>
          </a:p>
        </p:txBody>
      </p:sp>
      <p:sp>
        <p:nvSpPr>
          <p:cNvPr id="28" name="Shape 58"/>
          <p:cNvSpPr/>
          <p:nvPr/>
        </p:nvSpPr>
        <p:spPr>
          <a:xfrm>
            <a:off x="30380454" y="22208970"/>
            <a:ext cx="12830533" cy="4295346"/>
          </a:xfrm>
          <a:prstGeom prst="rect">
            <a:avLst/>
          </a:prstGeom>
          <a:solidFill>
            <a:srgbClr val="FFFFFF"/>
          </a:solidFill>
          <a:ln w="127000">
            <a:solidFill>
              <a:schemeClr val="tx1"/>
            </a:solidFill>
          </a:ln>
        </p:spPr>
        <p:txBody>
          <a:bodyPr lIns="406400" tIns="0" rIns="406400" bIns="406400" anchor="t" anchorCtr="0">
            <a:noAutofit/>
          </a:bodyPr>
          <a:lstStyle/>
          <a:p>
            <a:pPr algn="r"/>
            <a:r>
              <a:rPr lang="en-US" sz="356" dirty="0" smtClean="0"/>
              <a:t>	</a:t>
            </a:r>
          </a:p>
          <a:p>
            <a:endParaRPr lang="en-US" sz="1423" dirty="0" smtClean="0"/>
          </a:p>
          <a:p>
            <a:pPr>
              <a:spcAft>
                <a:spcPts val="600"/>
              </a:spcAft>
            </a:pPr>
            <a:r>
              <a:rPr lang="en-US" sz="5400" b="1" dirty="0" smtClean="0">
                <a:solidFill>
                  <a:schemeClr val="tx1"/>
                </a:solidFill>
              </a:rPr>
              <a:t>REFERENCES</a:t>
            </a:r>
            <a:endParaRPr lang="en-US" sz="5400" b="1" dirty="0">
              <a:solidFill>
                <a:schemeClr val="tx1"/>
              </a:solidFill>
            </a:endParaRPr>
          </a:p>
          <a:p>
            <a:r>
              <a:rPr lang="en-US" sz="3300" dirty="0" smtClean="0"/>
              <a:t>LIST REFERENCES.</a:t>
            </a:r>
          </a:p>
          <a:p>
            <a:endParaRPr lang="en-US" sz="3911" dirty="0">
              <a:solidFill>
                <a:schemeClr val="tx1"/>
              </a:solidFill>
            </a:endParaRPr>
          </a:p>
        </p:txBody>
      </p:sp>
      <p:sp>
        <p:nvSpPr>
          <p:cNvPr id="29" name="Shape 58"/>
          <p:cNvSpPr/>
          <p:nvPr/>
        </p:nvSpPr>
        <p:spPr>
          <a:xfrm>
            <a:off x="30429858" y="26899630"/>
            <a:ext cx="12789694" cy="4681250"/>
          </a:xfrm>
          <a:prstGeom prst="rect">
            <a:avLst/>
          </a:prstGeom>
          <a:solidFill>
            <a:srgbClr val="FFFFFF"/>
          </a:solidFill>
          <a:ln w="127000">
            <a:solidFill>
              <a:schemeClr val="tx1"/>
            </a:solidFill>
          </a:ln>
        </p:spPr>
        <p:txBody>
          <a:bodyPr lIns="406400" tIns="0" rIns="406400" bIns="406400" anchor="t" anchorCtr="0">
            <a:noAutofit/>
          </a:bodyPr>
          <a:lstStyle/>
          <a:p>
            <a:pPr algn="r"/>
            <a:r>
              <a:rPr lang="en-US" sz="356" dirty="0" smtClean="0"/>
              <a:t>	</a:t>
            </a:r>
          </a:p>
          <a:p>
            <a:endParaRPr lang="en-US" sz="1423" dirty="0" smtClean="0"/>
          </a:p>
          <a:p>
            <a:pPr>
              <a:spcAft>
                <a:spcPts val="600"/>
              </a:spcAft>
            </a:pPr>
            <a:r>
              <a:rPr lang="en-US" sz="5400" b="1" dirty="0" smtClean="0">
                <a:solidFill>
                  <a:schemeClr val="tx1"/>
                </a:solidFill>
              </a:rPr>
              <a:t>ACKNOWLEDGEMENTS</a:t>
            </a:r>
            <a:endParaRPr lang="en-US" sz="5400" b="1" dirty="0">
              <a:solidFill>
                <a:schemeClr val="tx1"/>
              </a:solidFill>
            </a:endParaRPr>
          </a:p>
          <a:p>
            <a:r>
              <a:rPr lang="en-US" sz="3300" dirty="0" smtClean="0"/>
              <a:t>PLACE ACKNOWLEDGEMENTS HERE.</a:t>
            </a:r>
          </a:p>
          <a:p>
            <a:endParaRPr lang="en-US" sz="391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3802</TotalTime>
  <Words>85</Words>
  <Application>Microsoft Office PowerPoint</Application>
  <PresentationFormat>Custom</PresentationFormat>
  <Paragraphs>39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simple-light-2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Chad M. Vezina</dc:creator>
  <cp:lastModifiedBy>Penniston, Kristina L.</cp:lastModifiedBy>
  <cp:revision>412</cp:revision>
  <cp:lastPrinted>2020-02-14T21:05:52Z</cp:lastPrinted>
  <dcterms:modified xsi:type="dcterms:W3CDTF">2024-09-14T16:52:00Z</dcterms:modified>
</cp:coreProperties>
</file>