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1" r:id="rId2"/>
    <p:sldId id="2562" r:id="rId3"/>
    <p:sldId id="2563" r:id="rId4"/>
    <p:sldId id="2564" r:id="rId5"/>
    <p:sldId id="2565" r:id="rId6"/>
    <p:sldId id="2566" r:id="rId7"/>
    <p:sldId id="2567" r:id="rId8"/>
    <p:sldId id="2568" r:id="rId9"/>
    <p:sldId id="2569" r:id="rId10"/>
    <p:sldId id="2570" r:id="rId11"/>
    <p:sldId id="2571" r:id="rId12"/>
    <p:sldId id="2572" r:id="rId13"/>
    <p:sldId id="2573"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veloping Your Professional Resume and Curriculum Vitae" id="{8490CA25-CD7A-445F-AE69-296FD8AA1EDD}">
          <p14:sldIdLst>
            <p14:sldId id="2561"/>
          </p14:sldIdLst>
        </p14:section>
        <p14:section name="Workshop Introduction and Objectives" id="{70DDBE22-DF8D-4D74-972C-964853137DDE}">
          <p14:sldIdLst>
            <p14:sldId id="2562"/>
            <p14:sldId id="2563"/>
            <p14:sldId id="2564"/>
          </p14:sldIdLst>
        </p14:section>
        <p14:section name="Understanding Resumes and CVs" id="{371FC5C1-D617-4805-BF0E-5C83CE3C84B7}">
          <p14:sldIdLst>
            <p14:sldId id="2565"/>
            <p14:sldId id="2566"/>
            <p14:sldId id="2567"/>
          </p14:sldIdLst>
        </p14:section>
        <p14:section name="Building Strong Resume and CV Content" id="{EE7C5260-7640-4CEC-B007-9CC0DCB7CA6B}">
          <p14:sldIdLst>
            <p14:sldId id="2568"/>
            <p14:sldId id="2569"/>
            <p14:sldId id="2570"/>
          </p14:sldIdLst>
        </p14:section>
        <p14:section name="Interactive Application and Wrap-Up" id="{2DDD881E-51FD-400F-AA9A-CFA6FD263AFF}">
          <p14:sldIdLst>
            <p14:sldId id="2571"/>
            <p14:sldId id="2572"/>
            <p14:sldId id="257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2" d="100"/>
          <a:sy n="122" d="100"/>
        </p:scale>
        <p:origin x="1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49C11A-DF75-4F94-9B1A-06A46E3AE9A8}" type="datetimeFigureOut">
              <a:t>6/21/2026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51CCE9-08FB-48CB-81FC-4992C6269625}" type="slidenum">
              <a:t>‹#›</a:t>
            </a:fld>
            <a:endParaRPr lang="en-US"/>
          </a:p>
        </p:txBody>
      </p:sp>
    </p:spTree>
    <p:extLst>
      <p:ext uri="{BB962C8B-B14F-4D97-AF65-F5344CB8AC3E}">
        <p14:creationId xmlns:p14="http://schemas.microsoft.com/office/powerpoint/2010/main" val="35876188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AI-generated content may be incorrect.
---
</a:t>
            </a:r>
          </a:p>
        </p:txBody>
      </p:sp>
      <p:sp>
        <p:nvSpPr>
          <p:cNvPr id="4" name="Slide Number Placeholder 3"/>
          <p:cNvSpPr>
            <a:spLocks noGrp="1"/>
          </p:cNvSpPr>
          <p:nvPr>
            <p:ph type="sldNum" sz="quarter" idx="5"/>
          </p:nvPr>
        </p:nvSpPr>
        <p:spPr/>
        <p:txBody>
          <a:bodyPr/>
          <a:lstStyle/>
          <a:p>
            <a:fld id="{1AD1496D-9711-43DE-838F-955A7664213A}" type="slidenum">
              <a:t>1</a:t>
            </a:fld>
            <a:endParaRPr lang="en-US"/>
          </a:p>
        </p:txBody>
      </p:sp>
    </p:spTree>
    <p:extLst>
      <p:ext uri="{BB962C8B-B14F-4D97-AF65-F5344CB8AC3E}">
        <p14:creationId xmlns:p14="http://schemas.microsoft.com/office/powerpoint/2010/main" val="34879983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This slide introduces students to strategies for writing effective bullet points that clearly communicate skills and impact. The focus is on using action verbs, describing specific tasks, and highlighting results or outcomes whenever possible. Students learn that strong bullet points go beyond listing responsibilities and instead demonstrate contributions and achievements. Examples are used to show how vague statements can be transformed into compelling descriptions by adding detail and quantification. This section also emphasizes the importance of tailoring language to match job descriptions and employer expectations. By learning a repeatable structure for bullet points, students gain a practical tool they can apply across different roles and experiences. This content directly supports the interactive rewriting activity later in the workshop, ensuring that students have both conceptual understanding and concrete examples before practicing on their own materials.</a:t>
            </a:r>
          </a:p>
        </p:txBody>
      </p:sp>
      <p:sp>
        <p:nvSpPr>
          <p:cNvPr id="4" name="Slide Number Placeholder 3"/>
          <p:cNvSpPr>
            <a:spLocks noGrp="1"/>
          </p:cNvSpPr>
          <p:nvPr>
            <p:ph type="sldNum" sz="quarter" idx="5"/>
          </p:nvPr>
        </p:nvSpPr>
        <p:spPr/>
        <p:txBody>
          <a:bodyPr/>
          <a:lstStyle/>
          <a:p>
            <a:fld id="{1AD1496D-9711-43DE-838F-955A7664213A}" type="slidenum">
              <a:t>10</a:t>
            </a:fld>
            <a:endParaRPr lang="en-US"/>
          </a:p>
        </p:txBody>
      </p:sp>
    </p:spTree>
    <p:extLst>
      <p:ext uri="{BB962C8B-B14F-4D97-AF65-F5344CB8AC3E}">
        <p14:creationId xmlns:p14="http://schemas.microsoft.com/office/powerpoint/2010/main" val="20512599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Resume Critique and Improvement Activities, Choosing Between a Resume and a CV and Next Steps</a:t>
            </a:r>
          </a:p>
        </p:txBody>
      </p:sp>
      <p:sp>
        <p:nvSpPr>
          <p:cNvPr id="4" name="Slide Number Placeholder 3"/>
          <p:cNvSpPr>
            <a:spLocks noGrp="1"/>
          </p:cNvSpPr>
          <p:nvPr>
            <p:ph type="sldNum" sz="quarter" idx="5"/>
          </p:nvPr>
        </p:nvSpPr>
        <p:spPr/>
        <p:txBody>
          <a:bodyPr/>
          <a:lstStyle/>
          <a:p>
            <a:fld id="{1AD1496D-9711-43DE-838F-955A7664213A}" type="slidenum">
              <a:t>11</a:t>
            </a:fld>
            <a:endParaRPr lang="en-US"/>
          </a:p>
        </p:txBody>
      </p:sp>
    </p:spTree>
    <p:extLst>
      <p:ext uri="{BB962C8B-B14F-4D97-AF65-F5344CB8AC3E}">
        <p14:creationId xmlns:p14="http://schemas.microsoft.com/office/powerpoint/2010/main" val="6457541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This section supports the interactive components of the workshop, where students apply what they have learned through critique and revision exercises. Students work collaboratively to analyze sample resumes, identifying strengths, weaknesses, and opportunities for improvement. This peer-based approach helps students develop critical evaluation skills while also exposing them to different formatting styles and content strategies. The activity encourages constructive feedback and discussion, reinforcing that multiple approaches can be effective when aligned with best practices. Following the critique, students begin revising their own resumes or CVs, focusing on improving bullet points, clarity, and relevance. Facilitator guidance during this time helps ensure that feedback is accurate and supportive. This applied practice is essential for translating abstract concepts into tangible improvements and builds student confidence in their ability to independently refine their professional documents.</a:t>
            </a:r>
          </a:p>
        </p:txBody>
      </p:sp>
      <p:sp>
        <p:nvSpPr>
          <p:cNvPr id="4" name="Slide Number Placeholder 3"/>
          <p:cNvSpPr>
            <a:spLocks noGrp="1"/>
          </p:cNvSpPr>
          <p:nvPr>
            <p:ph type="sldNum" sz="quarter" idx="5"/>
          </p:nvPr>
        </p:nvSpPr>
        <p:spPr/>
        <p:txBody>
          <a:bodyPr/>
          <a:lstStyle/>
          <a:p>
            <a:fld id="{1AD1496D-9711-43DE-838F-955A7664213A}" type="slidenum">
              <a:t>12</a:t>
            </a:fld>
            <a:endParaRPr lang="en-US"/>
          </a:p>
        </p:txBody>
      </p:sp>
    </p:spTree>
    <p:extLst>
      <p:ext uri="{BB962C8B-B14F-4D97-AF65-F5344CB8AC3E}">
        <p14:creationId xmlns:p14="http://schemas.microsoft.com/office/powerpoint/2010/main" val="34221956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The final section of the workshop helps students consolidate their learning by revisiting the decision-making process for choosing between a resume and a CV. Through scenario-based discussion, students practice identifying which document is appropriate for different academic and professional opportunities. This reinforces earlier content and helps ensure that students can apply their knowledge in real-world contexts. The slide also encourages reflection, prompting students to identify at least one specific change they plan to make to their document after the workshop. By ending with actionable next steps, this section emphasizes that resume and CV development is an ongoing process. Students are encouraged to seek additional feedback from career services, faculty mentors, or peers and to continue refining their materials as they gain new experiences. This concluding content reinforces the workshop’s goal of empowering students with practical skills and a clear path forward.</a:t>
            </a:r>
          </a:p>
        </p:txBody>
      </p:sp>
      <p:sp>
        <p:nvSpPr>
          <p:cNvPr id="4" name="Slide Number Placeholder 3"/>
          <p:cNvSpPr>
            <a:spLocks noGrp="1"/>
          </p:cNvSpPr>
          <p:nvPr>
            <p:ph type="sldNum" sz="quarter" idx="5"/>
          </p:nvPr>
        </p:nvSpPr>
        <p:spPr/>
        <p:txBody>
          <a:bodyPr/>
          <a:lstStyle/>
          <a:p>
            <a:fld id="{1AD1496D-9711-43DE-838F-955A7664213A}" type="slidenum">
              <a:t>13</a:t>
            </a:fld>
            <a:endParaRPr lang="en-US"/>
          </a:p>
        </p:txBody>
      </p:sp>
    </p:spTree>
    <p:extLst>
      <p:ext uri="{BB962C8B-B14F-4D97-AF65-F5344CB8AC3E}">
        <p14:creationId xmlns:p14="http://schemas.microsoft.com/office/powerpoint/2010/main" val="25610319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Purpose of the Resume and CV Workshop, Learning Objectives and Workshop Structure</a:t>
            </a:r>
          </a:p>
        </p:txBody>
      </p:sp>
      <p:sp>
        <p:nvSpPr>
          <p:cNvPr id="4" name="Slide Number Placeholder 3"/>
          <p:cNvSpPr>
            <a:spLocks noGrp="1"/>
          </p:cNvSpPr>
          <p:nvPr>
            <p:ph type="sldNum" sz="quarter" idx="5"/>
          </p:nvPr>
        </p:nvSpPr>
        <p:spPr/>
        <p:txBody>
          <a:bodyPr/>
          <a:lstStyle/>
          <a:p>
            <a:fld id="{1AD1496D-9711-43DE-838F-955A7664213A}" type="slidenum">
              <a:t>2</a:t>
            </a:fld>
            <a:endParaRPr lang="en-US"/>
          </a:p>
        </p:txBody>
      </p:sp>
    </p:spTree>
    <p:extLst>
      <p:ext uri="{BB962C8B-B14F-4D97-AF65-F5344CB8AC3E}">
        <p14:creationId xmlns:p14="http://schemas.microsoft.com/office/powerpoint/2010/main" val="6668459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This opening section of the workshop is designed to establish a shared understanding of why professional resumes and curricula vitae (CVs) are critical tools for undergraduate students as they transition from academic settings into professional, research, or graduate-school environments. A resume or CV is often the first impression an employer, faculty member, or selection committee has of a candidate, and its quality can strongly influence whether the candidate advances to the next stage of an application process. This workshop emphasizes that resumes and CVs are not static documents, but living records that should evolve as students gain new experiences, skills, and accomplishments. Students are encouraged to view these documents as strategic communication tools rather than simple lists of activities. The session also sets expectations for active participation, peer feedback, and hands-on practice, reinforcing that learning how to develop strong application materials requires reflection, iteration, and constructive critique. By framing the workshop as a supportive and skill-building environment, students are invited to engage honestly with their current materials and identify areas for growth. This introduction also highlights how the workshop will balance short instructional segments with interactive activities, ensuring that students not only learn best practices but also apply them immediately. Finally, this section clarifies that the skills learned are transferable beyond a single job application, supporting long-term career development across multiple professional pathways.</a:t>
            </a:r>
          </a:p>
        </p:txBody>
      </p:sp>
      <p:sp>
        <p:nvSpPr>
          <p:cNvPr id="4" name="Slide Number Placeholder 3"/>
          <p:cNvSpPr>
            <a:spLocks noGrp="1"/>
          </p:cNvSpPr>
          <p:nvPr>
            <p:ph type="sldNum" sz="quarter" idx="5"/>
          </p:nvPr>
        </p:nvSpPr>
        <p:spPr/>
        <p:txBody>
          <a:bodyPr/>
          <a:lstStyle/>
          <a:p>
            <a:fld id="{1AD1496D-9711-43DE-838F-955A7664213A}" type="slidenum">
              <a:t>3</a:t>
            </a:fld>
            <a:endParaRPr lang="en-US"/>
          </a:p>
        </p:txBody>
      </p:sp>
    </p:spTree>
    <p:extLst>
      <p:ext uri="{BB962C8B-B14F-4D97-AF65-F5344CB8AC3E}">
        <p14:creationId xmlns:p14="http://schemas.microsoft.com/office/powerpoint/2010/main" val="25813709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This slide outlines the specific learning objectives that guide the structure of the two-hour workshop and provide students with clear expectations for what they will gain. The primary objectives include understanding the fundamental differences between a resume and a CV, identifying the essential components of each document, learning how to write strong and effective bullet points, and developing the ability to tailor application materials to specific opportunities. By explicitly stating these goals, students can better track their own progress and focus their attention during each activity. This section also explains how the workshop is organized into distinct phases, including brief lectures, guided discussions, peer-based critique exercises, and individual work time with facilitator support. Emphasizing this structure helps students understand why interactive components are central to the learning process and reassures them that they will have time to apply concepts to their own documents. The objectives also reinforce that improvement does not require perfection; instead, the focus is on making meaningful, actionable changes. By aligning objectives with activities, this slide serves as a roadmap for the session and helps students see how each component contributes to building confidence and competence in professional self-presentation.</a:t>
            </a:r>
          </a:p>
        </p:txBody>
      </p:sp>
      <p:sp>
        <p:nvSpPr>
          <p:cNvPr id="4" name="Slide Number Placeholder 3"/>
          <p:cNvSpPr>
            <a:spLocks noGrp="1"/>
          </p:cNvSpPr>
          <p:nvPr>
            <p:ph type="sldNum" sz="quarter" idx="5"/>
          </p:nvPr>
        </p:nvSpPr>
        <p:spPr/>
        <p:txBody>
          <a:bodyPr/>
          <a:lstStyle/>
          <a:p>
            <a:fld id="{1AD1496D-9711-43DE-838F-955A7664213A}" type="slidenum">
              <a:t>4</a:t>
            </a:fld>
            <a:endParaRPr lang="en-US"/>
          </a:p>
        </p:txBody>
      </p:sp>
    </p:spTree>
    <p:extLst>
      <p:ext uri="{BB962C8B-B14F-4D97-AF65-F5344CB8AC3E}">
        <p14:creationId xmlns:p14="http://schemas.microsoft.com/office/powerpoint/2010/main" val="8890948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What Is a Resume?, What Is a Curriculum Vitae (CV)?</a:t>
            </a:r>
          </a:p>
        </p:txBody>
      </p:sp>
      <p:sp>
        <p:nvSpPr>
          <p:cNvPr id="4" name="Slide Number Placeholder 3"/>
          <p:cNvSpPr>
            <a:spLocks noGrp="1"/>
          </p:cNvSpPr>
          <p:nvPr>
            <p:ph type="sldNum" sz="quarter" idx="5"/>
          </p:nvPr>
        </p:nvSpPr>
        <p:spPr/>
        <p:txBody>
          <a:bodyPr/>
          <a:lstStyle/>
          <a:p>
            <a:fld id="{1AD1496D-9711-43DE-838F-955A7664213A}" type="slidenum">
              <a:t>5</a:t>
            </a:fld>
            <a:endParaRPr lang="en-US"/>
          </a:p>
        </p:txBody>
      </p:sp>
    </p:spTree>
    <p:extLst>
      <p:ext uri="{BB962C8B-B14F-4D97-AF65-F5344CB8AC3E}">
        <p14:creationId xmlns:p14="http://schemas.microsoft.com/office/powerpoint/2010/main" val="13313647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This section provides a clear and practical explanation of what a resume is and how it is typically used in professional contexts. A resume is generally a concise, targeted document, usually one page for undergraduates, that summarizes a candidate’s education, relevant experiences, and skills as they relate to a specific job or internship. Emphasis is placed on the idea that resumes should be tailored for each opportunity, rather than reused unchanged across applications. Students learn that employers often spend only a short amount of time scanning resumes, which makes clarity, organization, and relevance essential. This slide also introduces the concept of prioritization, encouraging students to highlight experiences that best demonstrate their fit for the role rather than attempting to include everything they have ever done. Common resume sections such as contact information, education, experience, and skills are introduced at a high level, setting the stage for deeper discussion later in the workshop. By understanding the purpose and expectations of a resume, students can begin to think strategically about how to present their experiences in a way that aligns with employer needs and communicates value efficiently.</a:t>
            </a:r>
          </a:p>
        </p:txBody>
      </p:sp>
      <p:sp>
        <p:nvSpPr>
          <p:cNvPr id="4" name="Slide Number Placeholder 3"/>
          <p:cNvSpPr>
            <a:spLocks noGrp="1"/>
          </p:cNvSpPr>
          <p:nvPr>
            <p:ph type="sldNum" sz="quarter" idx="5"/>
          </p:nvPr>
        </p:nvSpPr>
        <p:spPr/>
        <p:txBody>
          <a:bodyPr/>
          <a:lstStyle/>
          <a:p>
            <a:fld id="{1AD1496D-9711-43DE-838F-955A7664213A}" type="slidenum">
              <a:t>6</a:t>
            </a:fld>
            <a:endParaRPr lang="en-US"/>
          </a:p>
        </p:txBody>
      </p:sp>
    </p:spTree>
    <p:extLst>
      <p:ext uri="{BB962C8B-B14F-4D97-AF65-F5344CB8AC3E}">
        <p14:creationId xmlns:p14="http://schemas.microsoft.com/office/powerpoint/2010/main" val="2287859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This section focuses on defining the curriculum vitae (CV) and distinguishing it from a resume. A CV is a more comprehensive and detailed document commonly used in academic, research, medical, and some international contexts. Unlike a resume, a CV is not limited to one or two pages and is designed to provide a complete record of a student’s academic background and scholarly activities. This may include sections on research experience, publications, presentations, teaching experience, grants, awards, and professional affiliations. Students are guided to understand that CVs emphasize depth and breadth rather than brevity, and that they are often expected to grow over time as academic accomplishments accumulate. This slide also addresses common misconceptions, such as the belief that a CV is simply a longer resume, by clarifying that the two documents serve different audiences and purposes. Understanding when and why a CV is appropriate helps students make informed decisions about which document to use in different application scenarios, such as applying to graduate programs, research positions, or academic fellowships.</a:t>
            </a:r>
          </a:p>
        </p:txBody>
      </p:sp>
      <p:sp>
        <p:nvSpPr>
          <p:cNvPr id="4" name="Slide Number Placeholder 3"/>
          <p:cNvSpPr>
            <a:spLocks noGrp="1"/>
          </p:cNvSpPr>
          <p:nvPr>
            <p:ph type="sldNum" sz="quarter" idx="5"/>
          </p:nvPr>
        </p:nvSpPr>
        <p:spPr/>
        <p:txBody>
          <a:bodyPr/>
          <a:lstStyle/>
          <a:p>
            <a:fld id="{1AD1496D-9711-43DE-838F-955A7664213A}" type="slidenum">
              <a:t>7</a:t>
            </a:fld>
            <a:endParaRPr lang="en-US"/>
          </a:p>
        </p:txBody>
      </p:sp>
    </p:spTree>
    <p:extLst>
      <p:ext uri="{BB962C8B-B14F-4D97-AF65-F5344CB8AC3E}">
        <p14:creationId xmlns:p14="http://schemas.microsoft.com/office/powerpoint/2010/main" val="25260557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Key Sections and Common Mistakes, Writing Strong Bullet Points</a:t>
            </a:r>
          </a:p>
        </p:txBody>
      </p:sp>
      <p:sp>
        <p:nvSpPr>
          <p:cNvPr id="4" name="Slide Number Placeholder 3"/>
          <p:cNvSpPr>
            <a:spLocks noGrp="1"/>
          </p:cNvSpPr>
          <p:nvPr>
            <p:ph type="sldNum" sz="quarter" idx="5"/>
          </p:nvPr>
        </p:nvSpPr>
        <p:spPr/>
        <p:txBody>
          <a:bodyPr/>
          <a:lstStyle/>
          <a:p>
            <a:fld id="{1AD1496D-9711-43DE-838F-955A7664213A}" type="slidenum">
              <a:t>8</a:t>
            </a:fld>
            <a:endParaRPr lang="en-US"/>
          </a:p>
        </p:txBody>
      </p:sp>
    </p:spTree>
    <p:extLst>
      <p:ext uri="{BB962C8B-B14F-4D97-AF65-F5344CB8AC3E}">
        <p14:creationId xmlns:p14="http://schemas.microsoft.com/office/powerpoint/2010/main" val="18093981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This section examines the core sections that appear in most resumes and CVs while also highlighting frequent mistakes that can weaken an application. Students are walked through essential sections such as education, experience, and skills, with discussion of how the order and emphasis of these sections may vary depending on the opportunity. The slide also addresses common pitfalls, including vague descriptions, inconsistent formatting, overuse of buzzwords, and grammatical errors. By reviewing these mistakes explicitly, students learn to recognize issues that may otherwise go unnoticed in their own documents. This content reinforces the importance of clarity, consistency, and attention to detail, emphasizing that even strong experiences can be undermined by poor presentation. Students are encouraged to view mistakes not as personal failures but as opportunities for revision and improvement. This framing supports a growth mindset and prepares students for the upcoming critique activity, where they will practice identifying strengths and weaknesses in sample resumes.</a:t>
            </a:r>
          </a:p>
        </p:txBody>
      </p:sp>
      <p:sp>
        <p:nvSpPr>
          <p:cNvPr id="4" name="Slide Number Placeholder 3"/>
          <p:cNvSpPr>
            <a:spLocks noGrp="1"/>
          </p:cNvSpPr>
          <p:nvPr>
            <p:ph type="sldNum" sz="quarter" idx="5"/>
          </p:nvPr>
        </p:nvSpPr>
        <p:spPr/>
        <p:txBody>
          <a:bodyPr/>
          <a:lstStyle/>
          <a:p>
            <a:fld id="{1AD1496D-9711-43DE-838F-955A7664213A}" type="slidenum">
              <a:t>9</a:t>
            </a:fld>
            <a:endParaRPr lang="en-US"/>
          </a:p>
        </p:txBody>
      </p:sp>
    </p:spTree>
    <p:extLst>
      <p:ext uri="{BB962C8B-B14F-4D97-AF65-F5344CB8AC3E}">
        <p14:creationId xmlns:p14="http://schemas.microsoft.com/office/powerpoint/2010/main" val="36169227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with Pictur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0" y="0"/>
            <a:ext cx="6584950" cy="6858000"/>
          </a:xfrm>
          <a:blipFill>
            <a:blip r:embed="rId2">
              <a:alphaModFix amt="70000"/>
            </a:blip>
            <a:stretch>
              <a:fillRect/>
            </a:stretch>
          </a:blipFill>
        </p:spPr>
        <p:txBody>
          <a:bodyPr vert="horz" lIns="91440" tIns="0" rIns="0" bIns="0" rtlCol="0">
            <a:noAutofit/>
          </a:bodyPr>
          <a:lstStyle>
            <a:lvl1pPr marL="0" indent="0">
              <a:buNone/>
              <a:defRPr lang="en-US" sz="2400" b="0" i="0"/>
            </a:lvl1pPr>
          </a:lstStyle>
          <a:p>
            <a:pPr marL="228600" lvl="0" indent="-228600">
              <a:lnSpc>
                <a:spcPct val="150000"/>
              </a:lnSpc>
            </a:pPr>
            <a:r>
              <a:rPr lang="en-US"/>
              <a:t> </a:t>
            </a:r>
          </a:p>
        </p:txBody>
      </p:sp>
      <p:sp>
        <p:nvSpPr>
          <p:cNvPr id="8" name="Title 7">
            <a:extLst>
              <a:ext uri="{FF2B5EF4-FFF2-40B4-BE49-F238E27FC236}">
                <a16:creationId xmlns:a16="http://schemas.microsoft.com/office/drawing/2014/main" id="{49EADE56-83C3-A0FE-16E6-4951D485245E}"/>
              </a:ext>
            </a:extLst>
          </p:cNvPr>
          <p:cNvSpPr>
            <a:spLocks noGrp="1"/>
          </p:cNvSpPr>
          <p:nvPr>
            <p:ph type="title"/>
          </p:nvPr>
        </p:nvSpPr>
        <p:spPr>
          <a:xfrm>
            <a:off x="5225142" y="1129552"/>
            <a:ext cx="6305441" cy="3475237"/>
          </a:xfrm>
        </p:spPr>
        <p:txBody>
          <a:bodyPr anchor="b">
            <a:normAutofit/>
          </a:bodyPr>
          <a:lstStyle>
            <a:lvl1pPr>
              <a:defRPr sz="5400" baseline="0">
                <a:solidFill>
                  <a:schemeClr val="bg1"/>
                </a:solidFill>
                <a:highlight>
                  <a:srgbClr val="000000"/>
                </a:highlight>
              </a:defRPr>
            </a:lvl1pPr>
          </a:lstStyle>
          <a:p>
            <a:r>
              <a:rPr lang="en-US"/>
              <a:t>Click to edit Master title style</a:t>
            </a:r>
          </a:p>
        </p:txBody>
      </p:sp>
      <p:sp>
        <p:nvSpPr>
          <p:cNvPr id="12" name="Text Placeholder 11">
            <a:extLst>
              <a:ext uri="{FF2B5EF4-FFF2-40B4-BE49-F238E27FC236}">
                <a16:creationId xmlns:a16="http://schemas.microsoft.com/office/drawing/2014/main" id="{2A12605A-4E59-2133-7372-7B21BC55C9F5}"/>
              </a:ext>
            </a:extLst>
          </p:cNvPr>
          <p:cNvSpPr>
            <a:spLocks noGrp="1"/>
          </p:cNvSpPr>
          <p:nvPr>
            <p:ph type="body" sz="quarter" idx="14"/>
          </p:nvPr>
        </p:nvSpPr>
        <p:spPr>
          <a:xfrm>
            <a:off x="7169150" y="4730750"/>
            <a:ext cx="4205288" cy="1185863"/>
          </a:xfrm>
        </p:spPr>
        <p:txBody>
          <a:bodyPr>
            <a:normAutofit/>
          </a:bodyPr>
          <a:lstStyle>
            <a:lvl1pPr marL="0" indent="0">
              <a:buNone/>
              <a:defRPr sz="1800"/>
            </a:lvl1pPr>
          </a:lstStyle>
          <a:p>
            <a:pPr lvl="0"/>
            <a:r>
              <a:rPr lang="en-US"/>
              <a:t>Click to edit Master text styles</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7168895" y="6453002"/>
            <a:ext cx="1707625" cy="365125"/>
          </a:xfrm>
        </p:spPr>
        <p:txBody>
          <a:bodyPr/>
          <a:lstStyle>
            <a:lvl1pPr>
              <a:defRPr>
                <a:solidFill>
                  <a:schemeClr val="tx1"/>
                </a:solidFill>
                <a:effectLst/>
              </a:defRPr>
            </a:lvl1pPr>
          </a:lstStyle>
          <a:p>
            <a:fld id="{886426EA-0386-4881-8D6D-3F08C95C4A7F}" type="datetime1">
              <a:rPr lang="en-US" smtClean="0"/>
              <a:t>6/21/2026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044374100"/>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21792" y="664108"/>
            <a:ext cx="8467558" cy="1554480"/>
          </a:xfrm>
        </p:spPr>
        <p:txBody>
          <a:bodyPr anchor="b">
            <a:normAutofit/>
          </a:bodyPr>
          <a:lstStyle>
            <a:lvl1pPr>
              <a:defRPr sz="4000">
                <a:solidFill>
                  <a:schemeClr val="tx1"/>
                </a:solidFill>
              </a:defRPr>
            </a:lvl1pPr>
          </a:lstStyle>
          <a:p>
            <a:r>
              <a:rPr lang="en-US"/>
              <a:t>Click to edit Master title style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1590261" y="2560320"/>
            <a:ext cx="7489944" cy="3689909"/>
          </a:xfrm>
        </p:spPr>
        <p:txBody>
          <a:bodyPr>
            <a:normAutofit/>
          </a:bodyPr>
          <a:lstStyle>
            <a:lvl1pPr marL="457200" indent="-457200">
              <a:buFont typeface="+mj-lt"/>
              <a:buAutoNum type="arabicPeriod"/>
              <a:defRPr sz="1800"/>
            </a:lvl1pPr>
            <a:lvl2pPr marL="685800" indent="-457200">
              <a:buFont typeface="+mj-lt"/>
              <a:buAutoNum type="alphaLcPeriod"/>
              <a:defRPr sz="1600"/>
            </a:lvl2pPr>
            <a:lvl3pPr marL="800100" indent="-342900">
              <a:buFont typeface="+mj-lt"/>
              <a:buAutoNum type="romanLcPeriod"/>
              <a:defRPr sz="1400"/>
            </a:lvl3pPr>
            <a:lvl4pPr marL="1028700" indent="-342900">
              <a:buFont typeface="+mj-lt"/>
              <a:buAutoNum type="arabicParenR"/>
              <a:defRPr sz="1400"/>
            </a:lvl4pPr>
            <a:lvl5pPr marL="1257300" indent="-342900">
              <a:buFont typeface="+mj-lt"/>
              <a:buAutoNum type="alphaLcPeriod"/>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8A60B404-9532-4DA8-8A40-EC339A5BE635}" type="datetime1">
              <a:rPr lang="en-US" smtClean="0"/>
              <a:t>6/21/2026</a:t>
            </a:fld>
            <a:endParaRPr lang="en-US"/>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9286743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genda with Picture">
    <p:spTree>
      <p:nvGrpSpPr>
        <p:cNvPr id="1" name=""/>
        <p:cNvGrpSpPr/>
        <p:nvPr/>
      </p:nvGrpSpPr>
      <p:grpSpPr>
        <a:xfrm>
          <a:off x="0" y="0"/>
          <a:ext cx="0" cy="0"/>
          <a:chOff x="0" y="0"/>
          <a:chExt cx="0" cy="0"/>
        </a:xfrm>
      </p:grpSpPr>
      <p:sp>
        <p:nvSpPr>
          <p:cNvPr id="6" name="Picture Placeholder 10">
            <a:extLst>
              <a:ext uri="{FF2B5EF4-FFF2-40B4-BE49-F238E27FC236}">
                <a16:creationId xmlns:a16="http://schemas.microsoft.com/office/drawing/2014/main" id="{EEE9D05A-2BD6-0F92-5A5D-FFA6FFF54EAD}"/>
              </a:ext>
            </a:extLst>
          </p:cNvPr>
          <p:cNvSpPr>
            <a:spLocks noGrp="1"/>
          </p:cNvSpPr>
          <p:nvPr>
            <p:ph type="pic" sz="quarter" idx="14" hasCustomPrompt="1"/>
          </p:nvPr>
        </p:nvSpPr>
        <p:spPr>
          <a:xfrm>
            <a:off x="5607050" y="0"/>
            <a:ext cx="6584950" cy="6858000"/>
          </a:xfrm>
          <a:blipFill>
            <a:blip r:embed="rId2">
              <a:alphaModFix amt="70000"/>
            </a:blip>
            <a:stretch>
              <a:fillRect/>
            </a:stretch>
          </a:blipFill>
        </p:spPr>
        <p:txBody>
          <a:bodyPr vert="horz" lIns="91440" tIns="0" rIns="0" bIns="0" rtlCol="0">
            <a:noAutofit/>
          </a:bodyPr>
          <a:lstStyle>
            <a:lvl1pPr marL="0" indent="0">
              <a:buNone/>
              <a:defRPr lang="en-US" sz="2400" b="0" i="0"/>
            </a:lvl1pPr>
          </a:lstStyle>
          <a:p>
            <a:pPr marL="228600" lvl="0" indent="-228600">
              <a:lnSpc>
                <a:spcPct val="150000"/>
              </a:lnSpc>
            </a:pPr>
            <a:r>
              <a:rPr lang="en-US"/>
              <a:t> </a:t>
            </a:r>
          </a:p>
        </p:txBody>
      </p:sp>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21792" y="664108"/>
            <a:ext cx="7007353" cy="1554480"/>
          </a:xfrm>
        </p:spPr>
        <p:txBody>
          <a:bodyPr anchor="b">
            <a:normAutofit/>
          </a:bodyPr>
          <a:lstStyle>
            <a:lvl1pPr>
              <a:defRPr sz="4000">
                <a:solidFill>
                  <a:schemeClr val="bg1"/>
                </a:solidFill>
                <a:highlight>
                  <a:srgbClr val="000000"/>
                </a:highlight>
              </a:defRPr>
            </a:lvl1pPr>
          </a:lstStyle>
          <a:p>
            <a:r>
              <a:rPr lang="en-US"/>
              <a:t>Click to edit Master title style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21792" y="2560318"/>
            <a:ext cx="4381756" cy="3840480"/>
          </a:xfrm>
        </p:spPr>
        <p:txBody>
          <a:bodyPr>
            <a:normAutofit/>
          </a:bodyPr>
          <a:lstStyle>
            <a:lvl1pPr marL="457200" indent="-457200">
              <a:buFont typeface="+mj-lt"/>
              <a:buAutoNum type="arabicPeriod"/>
              <a:defRPr sz="1800"/>
            </a:lvl1pPr>
            <a:lvl2pPr marL="685800" indent="-457200">
              <a:buFont typeface="+mj-lt"/>
              <a:buAutoNum type="alphaLcPeriod"/>
              <a:defRPr sz="1600"/>
            </a:lvl2pPr>
            <a:lvl3pPr marL="800100" indent="-342900">
              <a:buFont typeface="+mj-lt"/>
              <a:buAutoNum type="romanLcPeriod"/>
              <a:defRPr sz="1400"/>
            </a:lvl3pPr>
            <a:lvl4pPr marL="1028700" indent="-342900">
              <a:buFont typeface="+mj-lt"/>
              <a:buAutoNum type="arabicParenR"/>
              <a:defRPr sz="1400"/>
            </a:lvl4pPr>
            <a:lvl5pPr marL="1257300" indent="-342900">
              <a:buFont typeface="+mj-lt"/>
              <a:buAutoNum type="alphaLcParen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137160" y="6453002"/>
            <a:ext cx="731520" cy="365125"/>
          </a:xfrm>
        </p:spPr>
        <p:txBody>
          <a:bodyPr/>
          <a:lstStyle/>
          <a:p>
            <a:fld id="{8A60B404-9532-4DA8-8A40-EC339A5BE635}" type="datetime1">
              <a:rPr lang="en-US" smtClean="0"/>
              <a:t>6/21/2026</a:t>
            </a:fld>
            <a:endParaRPr lang="en-US"/>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a:off x="1794098" y="6453002"/>
            <a:ext cx="2805405" cy="365125"/>
          </a:xfrm>
        </p:spPr>
        <p:txBody>
          <a:bodyPr/>
          <a:lstStyle/>
          <a:p>
            <a:r>
              <a:rPr lang="en-US"/>
              <a:t>Sample Footer Text</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a:xfrm>
            <a:off x="4619500" y="6453002"/>
            <a:ext cx="384048" cy="365125"/>
          </a:xfrm>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2671722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2">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D3947E4-0E5A-6C3B-F8B1-906CCD4AF0B0}"/>
              </a:ext>
            </a:extLst>
          </p:cNvPr>
          <p:cNvSpPr>
            <a:spLocks noGrp="1"/>
          </p:cNvSpPr>
          <p:nvPr>
            <p:ph type="title"/>
          </p:nvPr>
        </p:nvSpPr>
        <p:spPr>
          <a:xfrm>
            <a:off x="621792" y="3172968"/>
            <a:ext cx="4389120" cy="2286000"/>
          </a:xfrm>
        </p:spPr>
        <p:txBody>
          <a:bodyPr/>
          <a:lstStyle>
            <a:lvl1pPr>
              <a:defRPr>
                <a:solidFill>
                  <a:schemeClr val="bg1"/>
                </a:solidFill>
                <a:highlight>
                  <a:srgbClr val="000000"/>
                </a:highlight>
              </a:defRPr>
            </a:lvl1pPr>
          </a:lstStyle>
          <a:p>
            <a:r>
              <a:rPr lang="en-US"/>
              <a:t>Click to edit Master title style</a:t>
            </a:r>
          </a:p>
        </p:txBody>
      </p:sp>
      <p:sp>
        <p:nvSpPr>
          <p:cNvPr id="11" name="Content Placeholder 10">
            <a:extLst>
              <a:ext uri="{FF2B5EF4-FFF2-40B4-BE49-F238E27FC236}">
                <a16:creationId xmlns:a16="http://schemas.microsoft.com/office/drawing/2014/main" id="{4653C462-6951-9D34-B643-4C411CF5B048}"/>
              </a:ext>
            </a:extLst>
          </p:cNvPr>
          <p:cNvSpPr>
            <a:spLocks noGrp="1"/>
          </p:cNvSpPr>
          <p:nvPr>
            <p:ph sz="quarter" idx="14"/>
          </p:nvPr>
        </p:nvSpPr>
        <p:spPr>
          <a:xfrm>
            <a:off x="6272784" y="3172523"/>
            <a:ext cx="4572000" cy="2286000"/>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9467FC12-63BB-4A63-9424-BFBF8E1D71D9}" type="datetime1">
              <a:rPr lang="en-US" smtClean="0"/>
              <a:t>6/21/2026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458697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21792" y="3172968"/>
            <a:ext cx="4389120" cy="3200400"/>
          </a:xfrm>
        </p:spPr>
        <p:txBody>
          <a:bodyPr>
            <a:normAutofit/>
          </a:bodyPr>
          <a:lstStyle>
            <a:lvl1pPr>
              <a:defRPr sz="4000">
                <a:solidFill>
                  <a:schemeClr val="bg1"/>
                </a:solidFill>
                <a:highlight>
                  <a:srgbClr val="000000"/>
                </a:highlight>
              </a:defRPr>
            </a:lvl1pPr>
          </a:lstStyle>
          <a:p>
            <a:r>
              <a:rPr lang="en-US"/>
              <a:t>Click to edit Master title style</a:t>
            </a:r>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6273800" y="3172968"/>
            <a:ext cx="4325112" cy="3200400"/>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F53D6F41-6645-4089-A6BB-7B692A44A4CC}" type="datetime1">
              <a:rPr lang="en-US" smtClean="0"/>
              <a:t>6/21/2026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0019918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21792" y="548640"/>
            <a:ext cx="3840480" cy="4206240"/>
          </a:xfrm>
        </p:spPr>
        <p:txBody>
          <a:bodyPr>
            <a:normAutofit/>
          </a:bodyPr>
          <a:lstStyle>
            <a:lvl1pPr>
              <a:defRPr sz="4000">
                <a:solidFill>
                  <a:schemeClr val="bg1"/>
                </a:solidFill>
                <a:highlight>
                  <a:srgbClr val="000000"/>
                </a:highlight>
              </a:defRPr>
            </a:lvl1pPr>
          </a:lstStyle>
          <a:p>
            <a:r>
              <a:rPr lang="en-US"/>
              <a:t>Click to edit Master title style</a:t>
            </a:r>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519737" y="548640"/>
            <a:ext cx="5669280" cy="4206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258B73AF-3955-4569-8B4F-B329360A9CBD}" type="datetime1">
              <a:rPr lang="en-US" smtClean="0"/>
              <a:t>6/21/2026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5021614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21792" y="548640"/>
            <a:ext cx="4145582" cy="5394960"/>
          </a:xfrm>
        </p:spPr>
        <p:txBody>
          <a:bodyPr>
            <a:normAutofit/>
          </a:bodyPr>
          <a:lstStyle>
            <a:lvl1pPr>
              <a:defRPr sz="4000">
                <a:solidFill>
                  <a:schemeClr val="bg1"/>
                </a:solidFill>
                <a:highlight>
                  <a:srgbClr val="000000"/>
                </a:highlight>
              </a:defRPr>
            </a:lvl1pPr>
          </a:lstStyle>
          <a:p>
            <a:r>
              <a:rPr lang="en-US"/>
              <a:t>Click to edit Master title style</a:t>
            </a:r>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519738" y="548640"/>
            <a:ext cx="5681662" cy="5394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8695276D-BBED-48BC-B459-1E9A16CF46CD}" type="datetime1">
              <a:rPr lang="en-US" smtClean="0"/>
              <a:t>6/21/2026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713157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21792" y="548640"/>
            <a:ext cx="3749040" cy="5760720"/>
          </a:xfrm>
        </p:spPr>
        <p:txBody>
          <a:bodyPr>
            <a:normAutofit/>
          </a:bodyPr>
          <a:lstStyle>
            <a:lvl1pPr>
              <a:defRPr sz="4000">
                <a:solidFill>
                  <a:schemeClr val="bg1"/>
                </a:solidFill>
                <a:highlight>
                  <a:srgbClr val="000000"/>
                </a:highlight>
              </a:defRPr>
            </a:lvl1pPr>
          </a:lstStyle>
          <a:p>
            <a:r>
              <a:rPr lang="en-US"/>
              <a:t>Click to edit Master title style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4572000" y="548640"/>
            <a:ext cx="7223760" cy="5760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FD138C57-8E3B-4697-92F8-0ED9B71F7E17}" type="datetime1">
              <a:rPr lang="en-US" smtClean="0"/>
              <a:t>6/21/2026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1417483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with Pictur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4161034" y="0"/>
            <a:ext cx="8030965" cy="6858000"/>
          </a:xfrm>
          <a:blipFill>
            <a:blip r:embed="rId2">
              <a:alphaModFix amt="70000"/>
            </a:blip>
            <a:stretch>
              <a:fillRect l="58" t="1" b="-8023"/>
            </a:stretch>
          </a:blipFill>
        </p:spPr>
        <p:txBody>
          <a:bodyPr vert="horz" lIns="91440" tIns="0" rIns="0" bIns="0" rtlCol="0">
            <a:noAutofit/>
          </a:bodyPr>
          <a:lstStyle>
            <a:lvl1pPr marL="0" indent="0">
              <a:buNone/>
              <a:defRPr lang="en-US" sz="2400" b="0" i="0"/>
            </a:lvl1pPr>
          </a:lstStyle>
          <a:p>
            <a:pPr marL="228600" lvl="0" indent="-228600">
              <a:lnSpc>
                <a:spcPct val="150000"/>
              </a:lnSpc>
            </a:pPr>
            <a:r>
              <a:rPr lang="en-US"/>
              <a:t> </a:t>
            </a: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21792" y="548640"/>
            <a:ext cx="5070955" cy="2468880"/>
          </a:xfrm>
        </p:spPr>
        <p:txBody>
          <a:bodyPr anchor="b">
            <a:noAutofit/>
          </a:bodyPr>
          <a:lstStyle>
            <a:lvl1pPr>
              <a:defRPr sz="4000">
                <a:solidFill>
                  <a:schemeClr val="bg1"/>
                </a:solidFill>
                <a:highlight>
                  <a:srgbClr val="000000"/>
                </a:highlight>
              </a:defRPr>
            </a:lvl1pPr>
          </a:lstStyle>
          <a:p>
            <a:r>
              <a:rPr lang="en-US"/>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21792" y="3172968"/>
            <a:ext cx="3273552" cy="2889504"/>
          </a:xfrm>
        </p:spPr>
        <p:txBody>
          <a:bodyPr>
            <a:normAutofit/>
          </a:bodyPr>
          <a:lstStyle>
            <a:lvl1pPr marL="0" indent="0">
              <a:buNone/>
              <a:defRPr sz="1400"/>
            </a:lvl1pPr>
            <a:lvl2pPr marL="228600" indent="0">
              <a:buNone/>
              <a:defRPr sz="1400"/>
            </a:lvl2pPr>
            <a:lvl3pPr marL="457200" indent="0">
              <a:buNone/>
              <a:defRPr sz="1400"/>
            </a:lvl3pPr>
            <a:lvl4pPr marL="685800" indent="0">
              <a:buNone/>
              <a:defRPr sz="1400"/>
            </a:lvl4pPr>
            <a:lvl5pPr marL="914400" indent="0">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37160" y="6453002"/>
            <a:ext cx="1067625" cy="365125"/>
          </a:xfrm>
        </p:spPr>
        <p:txBody>
          <a:bodyPr/>
          <a:lstStyle/>
          <a:p>
            <a:fld id="{E635C43F-DBB1-4D83-B442-E1529AA900C2}" type="datetime1">
              <a:rPr lang="en-US" smtClean="0"/>
              <a:t>6/21/2026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1204785" y="6453002"/>
            <a:ext cx="2194560" cy="365125"/>
          </a:xfrm>
        </p:spPr>
        <p:txBody>
          <a:bodyPr/>
          <a:lstStyle>
            <a:lvl1pPr>
              <a:defRPr>
                <a:solidFill>
                  <a:schemeClr val="tx1"/>
                </a:solidFill>
                <a:effectLst/>
              </a:defRPr>
            </a:lvl1p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3417424" y="6453002"/>
            <a:ext cx="429207" cy="365125"/>
          </a:xfrm>
        </p:spPr>
        <p:txBody>
          <a:bodyPr/>
          <a:lstStyle>
            <a:lvl1pPr>
              <a:defRPr>
                <a:solidFill>
                  <a:schemeClr val="tx1"/>
                </a:solidFill>
                <a:effectLst/>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2540707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with Picture 2">
    <p:spTree>
      <p:nvGrpSpPr>
        <p:cNvPr id="1" name=""/>
        <p:cNvGrpSpPr/>
        <p:nvPr/>
      </p:nvGrpSpPr>
      <p:grpSpPr>
        <a:xfrm>
          <a:off x="0" y="0"/>
          <a:ext cx="0" cy="0"/>
          <a:chOff x="0" y="0"/>
          <a:chExt cx="0" cy="0"/>
        </a:xfrm>
      </p:grpSpPr>
      <p:sp>
        <p:nvSpPr>
          <p:cNvPr id="3" name="Picture Placeholder 10">
            <a:extLst>
              <a:ext uri="{FF2B5EF4-FFF2-40B4-BE49-F238E27FC236}">
                <a16:creationId xmlns:a16="http://schemas.microsoft.com/office/drawing/2014/main" id="{CFBEC6DB-65AC-E7B8-5B01-86A24AC4A974}"/>
              </a:ext>
            </a:extLst>
          </p:cNvPr>
          <p:cNvSpPr>
            <a:spLocks noGrp="1"/>
          </p:cNvSpPr>
          <p:nvPr>
            <p:ph type="pic" sz="quarter" idx="13" hasCustomPrompt="1"/>
          </p:nvPr>
        </p:nvSpPr>
        <p:spPr>
          <a:xfrm>
            <a:off x="0" y="0"/>
            <a:ext cx="8030965" cy="6858000"/>
          </a:xfrm>
          <a:blipFill>
            <a:blip r:embed="rId2">
              <a:alphaModFix amt="70000"/>
            </a:blip>
            <a:stretch>
              <a:fillRect l="58" t="1" b="-8023"/>
            </a:stretch>
          </a:blipFill>
        </p:spPr>
        <p:txBody>
          <a:bodyPr vert="horz" lIns="91440" tIns="0" rIns="0" bIns="0" rtlCol="0">
            <a:noAutofit/>
          </a:bodyPr>
          <a:lstStyle>
            <a:lvl1pPr marL="0" indent="0">
              <a:buNone/>
              <a:defRPr lang="en-US" sz="2400" b="0" i="0"/>
            </a:lvl1pPr>
          </a:lstStyle>
          <a:p>
            <a:pPr marL="228600" lvl="0" indent="-228600">
              <a:lnSpc>
                <a:spcPct val="150000"/>
              </a:lnSpc>
            </a:pPr>
            <a:r>
              <a:rPr lang="en-US"/>
              <a:t> </a:t>
            </a: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832648" y="548639"/>
            <a:ext cx="4757112" cy="2468880"/>
          </a:xfrm>
        </p:spPr>
        <p:txBody>
          <a:bodyPr anchor="b">
            <a:noAutofit/>
          </a:bodyPr>
          <a:lstStyle>
            <a:lvl1pPr>
              <a:defRPr sz="4000">
                <a:solidFill>
                  <a:schemeClr val="bg1"/>
                </a:solidFill>
                <a:highlight>
                  <a:srgbClr val="000000"/>
                </a:highlight>
              </a:defRPr>
            </a:lvl1pPr>
          </a:lstStyle>
          <a:p>
            <a:r>
              <a:rPr lang="en-US"/>
              <a:t>Click to edit Master title style</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317202" y="3168722"/>
            <a:ext cx="3273552" cy="2884605"/>
          </a:xfrm>
        </p:spPr>
        <p:txBody>
          <a:bodyPr>
            <a:normAutofit/>
          </a:bodyPr>
          <a:lstStyle>
            <a:lvl1pPr marL="0" indent="0">
              <a:buNone/>
              <a:defRPr sz="1400"/>
            </a:lvl1pPr>
            <a:lvl2pPr marL="228600" indent="0">
              <a:buNone/>
              <a:defRPr sz="1400"/>
            </a:lvl2pPr>
            <a:lvl3pPr marL="457200" indent="0">
              <a:buNone/>
              <a:defRPr sz="1400"/>
            </a:lvl3pPr>
            <a:lvl4pPr marL="685800" indent="0">
              <a:buNone/>
              <a:defRPr sz="1400"/>
            </a:lvl4pPr>
            <a:lvl5pPr marL="914400" indent="0">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10814F-321B-0961-76C0-D43819D01B76}"/>
              </a:ext>
            </a:extLst>
          </p:cNvPr>
          <p:cNvSpPr>
            <a:spLocks noGrp="1"/>
          </p:cNvSpPr>
          <p:nvPr>
            <p:ph type="dt" sz="half" idx="15"/>
          </p:nvPr>
        </p:nvSpPr>
        <p:spPr>
          <a:xfrm>
            <a:off x="8321040" y="6453002"/>
            <a:ext cx="1097280" cy="365125"/>
          </a:xfrm>
        </p:spPr>
        <p:txBody>
          <a:bodyPr/>
          <a:lstStyle/>
          <a:p>
            <a:fld id="{D291CE83-67BA-4B15-B48A-7DC5C0636664}" type="datetime1">
              <a:rPr lang="en-US" smtClean="0"/>
              <a:t>6/21/2026</a:t>
            </a:fld>
            <a:endParaRPr lang="en-US"/>
          </a:p>
        </p:txBody>
      </p:sp>
      <p:sp>
        <p:nvSpPr>
          <p:cNvPr id="9" name="Footer Placeholder 8">
            <a:extLst>
              <a:ext uri="{FF2B5EF4-FFF2-40B4-BE49-F238E27FC236}">
                <a16:creationId xmlns:a16="http://schemas.microsoft.com/office/drawing/2014/main" id="{8AF9EDD3-41A3-11D1-DCB0-9A8126C5D7EC}"/>
              </a:ext>
            </a:extLst>
          </p:cNvPr>
          <p:cNvSpPr>
            <a:spLocks noGrp="1"/>
          </p:cNvSpPr>
          <p:nvPr>
            <p:ph type="ftr" sz="quarter" idx="16"/>
          </p:nvPr>
        </p:nvSpPr>
        <p:spPr>
          <a:xfrm>
            <a:off x="9418320" y="6453002"/>
            <a:ext cx="2234578" cy="365125"/>
          </a:xfrm>
        </p:spPr>
        <p:txBody>
          <a:bodyPr/>
          <a:lstStyle/>
          <a:p>
            <a:r>
              <a:rPr lang="en-US"/>
              <a:t>Sample Footer Text</a:t>
            </a:r>
          </a:p>
        </p:txBody>
      </p:sp>
      <p:sp>
        <p:nvSpPr>
          <p:cNvPr id="10" name="Slide Number Placeholder 9">
            <a:extLst>
              <a:ext uri="{FF2B5EF4-FFF2-40B4-BE49-F238E27FC236}">
                <a16:creationId xmlns:a16="http://schemas.microsoft.com/office/drawing/2014/main" id="{689D9E49-2211-8D1A-C39E-2884056E6C73}"/>
              </a:ext>
            </a:extLst>
          </p:cNvPr>
          <p:cNvSpPr>
            <a:spLocks noGrp="1"/>
          </p:cNvSpPr>
          <p:nvPr>
            <p:ph type="sldNum" sz="quarter" idx="17"/>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338350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ntent with Picture 3">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 y="0"/>
            <a:ext cx="12192000" cy="4635132"/>
          </a:xfrm>
          <a:blipFill>
            <a:blip r:embed="rId2">
              <a:alphaModFix amt="70000"/>
            </a:blip>
            <a:stretch>
              <a:fillRect/>
            </a:stretch>
          </a:blipFill>
        </p:spPr>
        <p:txBody>
          <a:bodyPr vert="horz" lIns="91440" tIns="0" rIns="0" bIns="0" rtlCol="0">
            <a:noAutofit/>
          </a:bodyPr>
          <a:lstStyle>
            <a:lvl1pPr marL="0" indent="0">
              <a:buNone/>
              <a:defRPr lang="en-US" sz="2400" b="0" i="0"/>
            </a:lvl1pPr>
          </a:lstStyle>
          <a:p>
            <a:pPr marL="228600" lvl="0" indent="-228600">
              <a:lnSpc>
                <a:spcPct val="150000"/>
              </a:lnSpc>
            </a:pPr>
            <a:r>
              <a:rPr lang="en-US"/>
              <a:t> </a:t>
            </a: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7567" y="3939967"/>
            <a:ext cx="4297680" cy="2462630"/>
          </a:xfrm>
        </p:spPr>
        <p:txBody>
          <a:bodyPr anchor="t" anchorCtr="0">
            <a:noAutofit/>
          </a:bodyPr>
          <a:lstStyle>
            <a:lvl1pPr>
              <a:defRPr sz="4000">
                <a:solidFill>
                  <a:schemeClr val="bg1"/>
                </a:solidFill>
                <a:highlight>
                  <a:srgbClr val="000000"/>
                </a:highlight>
              </a:defRPr>
            </a:lvl1pPr>
          </a:lstStyle>
          <a:p>
            <a:r>
              <a:rPr lang="en-US"/>
              <a:t>Click to edit Master title style</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5349240" y="5012267"/>
            <a:ext cx="6400800" cy="1390330"/>
          </a:xfrm>
        </p:spPr>
        <p:txBody>
          <a:bodyPr>
            <a:noAutofit/>
          </a:bodyPr>
          <a:lstStyle>
            <a:lvl1pPr marL="0" indent="0">
              <a:buFont typeface="Arial" panose="020B0604020202020204" pitchFamily="34" charset="0"/>
              <a:buNone/>
              <a:defRPr sz="1400"/>
            </a:lvl1pPr>
            <a:lvl2pPr marL="228600" indent="0">
              <a:buFont typeface="Arial" panose="020B0604020202020204" pitchFamily="34" charset="0"/>
              <a:buNone/>
              <a:defRPr sz="1400"/>
            </a:lvl2pPr>
            <a:lvl3pPr marL="457200" indent="0">
              <a:buFont typeface="Arial" panose="020B0604020202020204" pitchFamily="34" charset="0"/>
              <a:buNone/>
              <a:defRPr sz="1400"/>
            </a:lvl3pPr>
            <a:lvl4pPr marL="685800" indent="0">
              <a:buFont typeface="Arial" panose="020B0604020202020204" pitchFamily="34" charset="0"/>
              <a:buNone/>
              <a:defRPr sz="1400"/>
            </a:lvl4pPr>
            <a:lvl5pPr marL="914400" indent="0">
              <a:buFont typeface="Arial" panose="020B0604020202020204" pitchFamily="34" charset="0"/>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ADC8C146-0A20-4029-98D5-9A42EEDF8B24}" type="datetime1">
              <a:rPr lang="en-US" smtClean="0"/>
              <a:t>6/21/2026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788261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D96F6A0-07FF-1828-19D1-FE1D9B92187E}"/>
              </a:ext>
            </a:extLst>
          </p:cNvPr>
          <p:cNvSpPr>
            <a:spLocks noGrp="1"/>
          </p:cNvSpPr>
          <p:nvPr>
            <p:ph type="title"/>
          </p:nvPr>
        </p:nvSpPr>
        <p:spPr>
          <a:xfrm>
            <a:off x="621792" y="548640"/>
            <a:ext cx="11060134" cy="731520"/>
          </a:xfrm>
        </p:spPr>
        <p:txBody>
          <a:bodyPr>
            <a:normAutofit/>
          </a:bodyPr>
          <a:lstStyle>
            <a:lvl1pPr>
              <a:defRPr sz="4000">
                <a:solidFill>
                  <a:schemeClr val="bg1"/>
                </a:solidFill>
                <a:highlight>
                  <a:srgbClr val="000000"/>
                </a:highlight>
              </a:defRPr>
            </a:lvl1p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621792" y="1463040"/>
            <a:ext cx="11064240" cy="4937760"/>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990E4242-8CA0-457D-B3B1-7D78B4164321}" type="datetime1">
              <a:rPr lang="en-US" smtClean="0"/>
              <a:t>6/21/2026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1220967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with Picture 4">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1713A3F4-E223-745E-5A5E-95DF707B229D}"/>
              </a:ext>
            </a:extLst>
          </p:cNvPr>
          <p:cNvSpPr>
            <a:spLocks noGrp="1"/>
          </p:cNvSpPr>
          <p:nvPr>
            <p:ph type="pic" sz="quarter" idx="18" hasCustomPrompt="1"/>
          </p:nvPr>
        </p:nvSpPr>
        <p:spPr>
          <a:xfrm>
            <a:off x="0" y="0"/>
            <a:ext cx="7584144" cy="6858000"/>
          </a:xfrm>
          <a:blipFill>
            <a:blip r:embed="rId2">
              <a:alphaModFix amt="70000"/>
            </a:blip>
            <a:stretch>
              <a:fillRect/>
            </a:stretch>
          </a:blipFill>
        </p:spPr>
        <p:txBody>
          <a:bodyPr vert="horz" lIns="91440" tIns="0" rIns="0" bIns="0" rtlCol="0">
            <a:noAutofit/>
          </a:bodyPr>
          <a:lstStyle>
            <a:lvl1pPr marL="0" indent="0">
              <a:buNone/>
              <a:defRPr lang="en-US" sz="2400" b="0" i="0"/>
            </a:lvl1pPr>
          </a:lstStyle>
          <a:p>
            <a:pPr marL="228600" lvl="0" indent="-228600">
              <a:lnSpc>
                <a:spcPct val="150000"/>
              </a:lnSpc>
            </a:pPr>
            <a:r>
              <a:rPr lang="en-US"/>
              <a:t>   </a:t>
            </a: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665484" y="548639"/>
            <a:ext cx="4948747" cy="1554480"/>
          </a:xfrm>
        </p:spPr>
        <p:txBody>
          <a:bodyPr anchor="b">
            <a:noAutofit/>
          </a:bodyPr>
          <a:lstStyle>
            <a:lvl1pPr>
              <a:defRPr sz="4000">
                <a:solidFill>
                  <a:schemeClr val="bg1"/>
                </a:solidFill>
                <a:highlight>
                  <a:srgbClr val="000000"/>
                </a:highlight>
              </a:defRPr>
            </a:lvl1pPr>
          </a:lstStyle>
          <a:p>
            <a:r>
              <a:rPr lang="en-US"/>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8212790" y="2256079"/>
            <a:ext cx="3401568" cy="4052646"/>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50E7F2C8-9BB5-5A36-DB20-9787777B5325}"/>
              </a:ext>
            </a:extLst>
          </p:cNvPr>
          <p:cNvSpPr>
            <a:spLocks noGrp="1"/>
          </p:cNvSpPr>
          <p:nvPr>
            <p:ph type="dt" sz="half" idx="19"/>
          </p:nvPr>
        </p:nvSpPr>
        <p:spPr>
          <a:xfrm>
            <a:off x="8212790" y="6453002"/>
            <a:ext cx="700122" cy="365125"/>
          </a:xfrm>
        </p:spPr>
        <p:txBody>
          <a:bodyPr/>
          <a:lstStyle/>
          <a:p>
            <a:fld id="{D291CE83-67BA-4B15-B48A-7DC5C0636664}" type="datetime1">
              <a:rPr lang="en-US" smtClean="0"/>
              <a:t>6/21/2026</a:t>
            </a:fld>
            <a:endParaRPr lang="en-US"/>
          </a:p>
        </p:txBody>
      </p:sp>
      <p:sp>
        <p:nvSpPr>
          <p:cNvPr id="6" name="Footer Placeholder 5">
            <a:extLst>
              <a:ext uri="{FF2B5EF4-FFF2-40B4-BE49-F238E27FC236}">
                <a16:creationId xmlns:a16="http://schemas.microsoft.com/office/drawing/2014/main" id="{75E82E6E-2852-09FE-EC5A-6731A616887B}"/>
              </a:ext>
            </a:extLst>
          </p:cNvPr>
          <p:cNvSpPr>
            <a:spLocks noGrp="1"/>
          </p:cNvSpPr>
          <p:nvPr>
            <p:ph type="ftr" sz="quarter" idx="20"/>
          </p:nvPr>
        </p:nvSpPr>
        <p:spPr>
          <a:xfrm>
            <a:off x="9981282" y="6453002"/>
            <a:ext cx="1671616" cy="365125"/>
          </a:xfrm>
        </p:spPr>
        <p:txBody>
          <a:bodyPr/>
          <a:lstStyle/>
          <a:p>
            <a:r>
              <a:rPr lang="en-US"/>
              <a:t>Sample Footer Text</a:t>
            </a:r>
          </a:p>
        </p:txBody>
      </p:sp>
      <p:sp>
        <p:nvSpPr>
          <p:cNvPr id="7" name="Slide Number Placeholder 6">
            <a:extLst>
              <a:ext uri="{FF2B5EF4-FFF2-40B4-BE49-F238E27FC236}">
                <a16:creationId xmlns:a16="http://schemas.microsoft.com/office/drawing/2014/main" id="{C13912C2-0382-F60C-2417-551BD5AC3331}"/>
              </a:ext>
            </a:extLst>
          </p:cNvPr>
          <p:cNvSpPr>
            <a:spLocks noGrp="1"/>
          </p:cNvSpPr>
          <p:nvPr>
            <p:ph type="sldNum" sz="quarter" idx="21"/>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0009894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with Picture 5">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1713A3F4-E223-745E-5A5E-95DF707B229D}"/>
              </a:ext>
            </a:extLst>
          </p:cNvPr>
          <p:cNvSpPr>
            <a:spLocks noGrp="1"/>
          </p:cNvSpPr>
          <p:nvPr>
            <p:ph type="pic" sz="quarter" idx="18" hasCustomPrompt="1"/>
          </p:nvPr>
        </p:nvSpPr>
        <p:spPr>
          <a:xfrm>
            <a:off x="4607856" y="0"/>
            <a:ext cx="7584144" cy="6858000"/>
          </a:xfrm>
          <a:blipFill>
            <a:blip r:embed="rId2">
              <a:alphaModFix amt="70000"/>
            </a:blip>
            <a:stretch>
              <a:fillRect/>
            </a:stretch>
          </a:blipFill>
        </p:spPr>
        <p:txBody>
          <a:bodyPr vert="horz" lIns="91440" tIns="0" rIns="0" bIns="0" rtlCol="0">
            <a:noAutofit/>
          </a:bodyPr>
          <a:lstStyle>
            <a:lvl1pPr marL="0" indent="0">
              <a:buNone/>
              <a:defRPr lang="en-US" sz="2400" b="0" i="0"/>
            </a:lvl1pPr>
          </a:lstStyle>
          <a:p>
            <a:pPr marL="228600" lvl="0" indent="-228600">
              <a:lnSpc>
                <a:spcPct val="150000"/>
              </a:lnSpc>
            </a:pPr>
            <a:r>
              <a:rPr lang="en-US"/>
              <a:t> </a:t>
            </a: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21792" y="548639"/>
            <a:ext cx="4937760" cy="1463040"/>
          </a:xfrm>
        </p:spPr>
        <p:txBody>
          <a:bodyPr anchor="b">
            <a:noAutofit/>
          </a:bodyPr>
          <a:lstStyle>
            <a:lvl1pPr>
              <a:defRPr sz="4000">
                <a:solidFill>
                  <a:schemeClr val="bg1"/>
                </a:solidFill>
                <a:highlight>
                  <a:srgbClr val="000000"/>
                </a:highlight>
              </a:defRPr>
            </a:lvl1pPr>
          </a:lstStyle>
          <a:p>
            <a:r>
              <a:rPr lang="en-US"/>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21792" y="2256079"/>
            <a:ext cx="3401568" cy="4052646"/>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920E7DDD-6501-D485-19E0-E21C13045FC3}"/>
              </a:ext>
            </a:extLst>
          </p:cNvPr>
          <p:cNvSpPr>
            <a:spLocks noGrp="1"/>
          </p:cNvSpPr>
          <p:nvPr>
            <p:ph type="dt" sz="half" idx="19"/>
          </p:nvPr>
        </p:nvSpPr>
        <p:spPr/>
        <p:txBody>
          <a:bodyPr/>
          <a:lstStyle/>
          <a:p>
            <a:fld id="{D291CE83-67BA-4B15-B48A-7DC5C0636664}" type="datetime1">
              <a:rPr lang="en-US" smtClean="0"/>
              <a:t>6/21/2026</a:t>
            </a:fld>
            <a:endParaRPr lang="en-US"/>
          </a:p>
        </p:txBody>
      </p:sp>
      <p:sp>
        <p:nvSpPr>
          <p:cNvPr id="6" name="Footer Placeholder 5">
            <a:extLst>
              <a:ext uri="{FF2B5EF4-FFF2-40B4-BE49-F238E27FC236}">
                <a16:creationId xmlns:a16="http://schemas.microsoft.com/office/drawing/2014/main" id="{7FCC5AD7-9689-4766-9146-F208F76BCED6}"/>
              </a:ext>
            </a:extLst>
          </p:cNvPr>
          <p:cNvSpPr>
            <a:spLocks noGrp="1"/>
          </p:cNvSpPr>
          <p:nvPr>
            <p:ph type="ftr" sz="quarter" idx="20"/>
          </p:nvPr>
        </p:nvSpPr>
        <p:spPr>
          <a:xfrm>
            <a:off x="2071151" y="6453002"/>
            <a:ext cx="1561447" cy="365125"/>
          </a:xfrm>
        </p:spPr>
        <p:txBody>
          <a:bodyPr/>
          <a:lstStyle/>
          <a:p>
            <a:r>
              <a:rPr lang="en-US"/>
              <a:t>Sample Footer Text</a:t>
            </a:r>
          </a:p>
        </p:txBody>
      </p:sp>
      <p:sp>
        <p:nvSpPr>
          <p:cNvPr id="7" name="Slide Number Placeholder 6">
            <a:extLst>
              <a:ext uri="{FF2B5EF4-FFF2-40B4-BE49-F238E27FC236}">
                <a16:creationId xmlns:a16="http://schemas.microsoft.com/office/drawing/2014/main" id="{A1D21F3F-3845-6D40-C9D6-BE26C3852D58}"/>
              </a:ext>
            </a:extLst>
          </p:cNvPr>
          <p:cNvSpPr>
            <a:spLocks noGrp="1"/>
          </p:cNvSpPr>
          <p:nvPr>
            <p:ph type="sldNum" sz="quarter" idx="21"/>
          </p:nvPr>
        </p:nvSpPr>
        <p:spPr>
          <a:xfrm>
            <a:off x="3661626" y="6453002"/>
            <a:ext cx="379443" cy="365125"/>
          </a:xfrm>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1336802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 with Picture 6">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0" y="0"/>
            <a:ext cx="6611509" cy="6858000"/>
          </a:xfrm>
          <a:blipFill>
            <a:blip r:embed="rId2">
              <a:alphaModFix amt="70000"/>
            </a:blip>
            <a:stretch>
              <a:fillRect/>
            </a:stretch>
          </a:blipFill>
        </p:spPr>
        <p:txBody>
          <a:bodyPr vert="horz" lIns="91440" tIns="0" rIns="0" bIns="0" rtlCol="0">
            <a:noAutofit/>
          </a:bodyPr>
          <a:lstStyle>
            <a:lvl1pPr marL="0" indent="0">
              <a:buNone/>
              <a:defRPr lang="en-US" sz="2400" b="0" i="0"/>
            </a:lvl1pPr>
          </a:lstStyle>
          <a:p>
            <a:pPr marL="228600" lvl="0" indent="-228600">
              <a:lnSpc>
                <a:spcPct val="150000"/>
              </a:lnSpc>
            </a:pPr>
            <a:r>
              <a:rPr lang="en-US"/>
              <a:t> </a:t>
            </a: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409768" y="548640"/>
            <a:ext cx="6217920" cy="1425587"/>
          </a:xfrm>
        </p:spPr>
        <p:txBody>
          <a:bodyPr anchor="b">
            <a:normAutofit/>
          </a:bodyPr>
          <a:lstStyle>
            <a:lvl1pPr>
              <a:defRPr sz="4000">
                <a:solidFill>
                  <a:schemeClr val="bg1"/>
                </a:solidFill>
                <a:highlight>
                  <a:srgbClr val="000000"/>
                </a:highlight>
              </a:defRPr>
            </a:lvl1pPr>
          </a:lstStyle>
          <a:p>
            <a:r>
              <a:rPr lang="en-US"/>
              <a:t>Click to edit Master title style</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6973829" y="2103120"/>
            <a:ext cx="4572000" cy="42976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4C7EAF46-1E68-65AC-7FFE-0B11DA3B892A}"/>
              </a:ext>
            </a:extLst>
          </p:cNvPr>
          <p:cNvSpPr>
            <a:spLocks noGrp="1"/>
          </p:cNvSpPr>
          <p:nvPr>
            <p:ph type="dt" sz="half" idx="15"/>
          </p:nvPr>
        </p:nvSpPr>
        <p:spPr>
          <a:xfrm>
            <a:off x="6973829" y="6453002"/>
            <a:ext cx="914400" cy="365125"/>
          </a:xfrm>
        </p:spPr>
        <p:txBody>
          <a:bodyPr/>
          <a:lstStyle/>
          <a:p>
            <a:fld id="{D291CE83-67BA-4B15-B48A-7DC5C0636664}" type="datetime1">
              <a:rPr lang="en-US" smtClean="0"/>
              <a:t>6/21/2026</a:t>
            </a:fld>
            <a:endParaRPr lang="en-US"/>
          </a:p>
        </p:txBody>
      </p:sp>
      <p:sp>
        <p:nvSpPr>
          <p:cNvPr id="4" name="Footer Placeholder 3">
            <a:extLst>
              <a:ext uri="{FF2B5EF4-FFF2-40B4-BE49-F238E27FC236}">
                <a16:creationId xmlns:a16="http://schemas.microsoft.com/office/drawing/2014/main" id="{96592920-42E4-564A-FF10-87A61B290C03}"/>
              </a:ext>
            </a:extLst>
          </p:cNvPr>
          <p:cNvSpPr>
            <a:spLocks noGrp="1"/>
          </p:cNvSpPr>
          <p:nvPr>
            <p:ph type="ftr" sz="quarter" idx="16"/>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832E3C91-6E96-4B5B-04BF-42DADB929082}"/>
              </a:ext>
            </a:extLst>
          </p:cNvPr>
          <p:cNvSpPr>
            <a:spLocks noGrp="1"/>
          </p:cNvSpPr>
          <p:nvPr>
            <p:ph type="sldNum" sz="quarter" idx="17"/>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6840847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 with Picture 7">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5745480" y="0"/>
            <a:ext cx="6446520" cy="6858000"/>
          </a:xfrm>
          <a:blipFill>
            <a:blip r:embed="rId2">
              <a:alphaModFix amt="70000"/>
            </a:blip>
            <a:stretch>
              <a:fillRect/>
            </a:stretch>
          </a:blipFill>
        </p:spPr>
        <p:txBody>
          <a:bodyPr vert="horz" lIns="91440" tIns="0" rIns="0" bIns="0" rtlCol="0">
            <a:noAutofit/>
          </a:bodyPr>
          <a:lstStyle>
            <a:lvl1pPr marL="0" indent="0">
              <a:buNone/>
              <a:defRPr lang="en-US" sz="2400" b="0" i="0"/>
            </a:lvl1pPr>
          </a:lstStyle>
          <a:p>
            <a:pPr marL="228600" lvl="0" indent="-228600">
              <a:lnSpc>
                <a:spcPct val="150000"/>
              </a:lnSpc>
            </a:pPr>
            <a:r>
              <a:rPr lang="en-US"/>
              <a:t> </a:t>
            </a: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39"/>
            <a:ext cx="6053957" cy="1463040"/>
          </a:xfrm>
        </p:spPr>
        <p:txBody>
          <a:bodyPr anchor="b">
            <a:normAutofit/>
          </a:bodyPr>
          <a:lstStyle>
            <a:lvl1pPr>
              <a:defRPr sz="4000">
                <a:solidFill>
                  <a:schemeClr val="bg1"/>
                </a:solidFill>
                <a:highlight>
                  <a:srgbClr val="000000"/>
                </a:highlight>
              </a:defRPr>
            </a:lvl1pPr>
          </a:lstStyle>
          <a:p>
            <a:r>
              <a:rPr lang="en-US"/>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2774" y="2103120"/>
            <a:ext cx="4572000" cy="42976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89F9E2B8-D05E-4F3F-12A0-E5305B9DFCC0}"/>
              </a:ext>
            </a:extLst>
          </p:cNvPr>
          <p:cNvSpPr>
            <a:spLocks noGrp="1"/>
          </p:cNvSpPr>
          <p:nvPr>
            <p:ph type="dt" sz="half" idx="15"/>
          </p:nvPr>
        </p:nvSpPr>
        <p:spPr/>
        <p:txBody>
          <a:bodyPr/>
          <a:lstStyle/>
          <a:p>
            <a:fld id="{D291CE83-67BA-4B15-B48A-7DC5C0636664}" type="datetime1">
              <a:rPr lang="en-US" smtClean="0"/>
              <a:t>6/21/2026</a:t>
            </a:fld>
            <a:endParaRPr lang="en-US"/>
          </a:p>
        </p:txBody>
      </p:sp>
      <p:sp>
        <p:nvSpPr>
          <p:cNvPr id="4" name="Footer Placeholder 3">
            <a:extLst>
              <a:ext uri="{FF2B5EF4-FFF2-40B4-BE49-F238E27FC236}">
                <a16:creationId xmlns:a16="http://schemas.microsoft.com/office/drawing/2014/main" id="{ABDA3C70-C3A2-760D-DB41-E2BD236A9937}"/>
              </a:ext>
            </a:extLst>
          </p:cNvPr>
          <p:cNvSpPr>
            <a:spLocks noGrp="1"/>
          </p:cNvSpPr>
          <p:nvPr>
            <p:ph type="ftr" sz="quarter" idx="16"/>
          </p:nvPr>
        </p:nvSpPr>
        <p:spPr>
          <a:xfrm>
            <a:off x="1983968" y="6453002"/>
            <a:ext cx="2805405" cy="365125"/>
          </a:xfrm>
        </p:spPr>
        <p:txBody>
          <a:bodyPr/>
          <a:lstStyle/>
          <a:p>
            <a:r>
              <a:rPr lang="en-US"/>
              <a:t>Sample Footer Text</a:t>
            </a:r>
          </a:p>
        </p:txBody>
      </p:sp>
      <p:sp>
        <p:nvSpPr>
          <p:cNvPr id="9" name="Slide Number Placeholder 8">
            <a:extLst>
              <a:ext uri="{FF2B5EF4-FFF2-40B4-BE49-F238E27FC236}">
                <a16:creationId xmlns:a16="http://schemas.microsoft.com/office/drawing/2014/main" id="{B5ECB50E-B5F6-7D99-DDA6-E940617BD399}"/>
              </a:ext>
            </a:extLst>
          </p:cNvPr>
          <p:cNvSpPr>
            <a:spLocks noGrp="1"/>
          </p:cNvSpPr>
          <p:nvPr>
            <p:ph type="sldNum" sz="quarter" idx="17"/>
          </p:nvPr>
        </p:nvSpPr>
        <p:spPr>
          <a:xfrm>
            <a:off x="4818401" y="6453002"/>
            <a:ext cx="379443" cy="365125"/>
          </a:xfrm>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6733328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ntent with Picture 8">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 y="0"/>
            <a:ext cx="12192000" cy="3778270"/>
          </a:xfrm>
          <a:blipFill>
            <a:blip r:embed="rId2">
              <a:alphaModFix amt="70000"/>
            </a:blip>
            <a:stretch>
              <a:fillRect/>
            </a:stretch>
          </a:blipFill>
        </p:spPr>
        <p:txBody>
          <a:bodyPr vert="horz" lIns="91440" tIns="0" rIns="0" bIns="0" rtlCol="0">
            <a:noAutofit/>
          </a:bodyPr>
          <a:lstStyle>
            <a:lvl1pPr marL="0" indent="0">
              <a:buNone/>
              <a:defRPr lang="en-US" sz="2400" b="0" i="0"/>
            </a:lvl1pPr>
          </a:lstStyle>
          <a:p>
            <a:pPr marL="228600" lvl="0" indent="-228600">
              <a:lnSpc>
                <a:spcPct val="150000"/>
              </a:lnSpc>
            </a:pPr>
            <a:r>
              <a:rPr lang="en-US"/>
              <a:t> </a:t>
            </a: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2831865"/>
            <a:ext cx="3291840" cy="3097879"/>
          </a:xfrm>
        </p:spPr>
        <p:txBody>
          <a:bodyPr anchor="t" anchorCtr="0">
            <a:noAutofit/>
          </a:bodyPr>
          <a:lstStyle>
            <a:lvl1pPr>
              <a:defRPr sz="4000">
                <a:solidFill>
                  <a:schemeClr val="bg1"/>
                </a:solidFill>
                <a:highlight>
                  <a:srgbClr val="000000"/>
                </a:highlight>
              </a:defRPr>
            </a:lvl1pPr>
          </a:lstStyle>
          <a:p>
            <a:r>
              <a:rPr lang="en-US"/>
              <a:t>Click to edit Master title style</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977640" y="4162318"/>
            <a:ext cx="7772400" cy="2240280"/>
          </a:xfrm>
        </p:spPr>
        <p:txBody>
          <a:bodyPr>
            <a:noAutofit/>
          </a:bodyPr>
          <a:lstStyle>
            <a:lvl1pPr marL="285750" indent="-285750">
              <a:buFont typeface="Arial" panose="020B0604020202020204" pitchFamily="34" charset="0"/>
              <a:buChar char="•"/>
              <a:defRPr sz="1400"/>
            </a:lvl1pPr>
            <a:lvl2pPr marL="514350" indent="-285750">
              <a:buFont typeface="Arial" panose="020B0604020202020204" pitchFamily="34" charset="0"/>
              <a:buChar char="•"/>
              <a:defRPr sz="14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400"/>
            </a:lvl4pPr>
            <a:lvl5pPr marL="1085850" indent="-171450">
              <a:buFont typeface="Arial" panose="020B0604020202020204" pitchFamily="34" charset="0"/>
              <a:buChar cha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87C12A2F-57DF-45DA-A7E9-678FD33267B9}" type="datetime1">
              <a:rPr lang="en-US" smtClean="0"/>
              <a:t>6/21/2026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9348672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ntent with Picture 9">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 y="3079730"/>
            <a:ext cx="12192000" cy="3778270"/>
          </a:xfrm>
          <a:blipFill>
            <a:blip r:embed="rId2">
              <a:alphaModFix amt="70000"/>
            </a:blip>
            <a:stretch>
              <a:fillRect/>
            </a:stretch>
          </a:blipFill>
        </p:spPr>
        <p:txBody>
          <a:bodyPr vert="horz" lIns="91440" tIns="0" rIns="0" bIns="0" rtlCol="0">
            <a:noAutofit/>
          </a:bodyPr>
          <a:lstStyle>
            <a:lvl1pPr marL="0" indent="0">
              <a:buNone/>
              <a:defRPr lang="en-US" sz="2400" b="0" i="0" dirty="0"/>
            </a:lvl1pPr>
          </a:lstStyle>
          <a:p>
            <a:pPr marL="228600" lvl="0" indent="-228600">
              <a:lnSpc>
                <a:spcPct val="150000"/>
              </a:lnSpc>
            </a:pPr>
            <a:r>
              <a:rPr lang="en-US"/>
              <a:t> </a:t>
            </a: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548640"/>
            <a:ext cx="3296110" cy="3464709"/>
          </a:xfrm>
        </p:spPr>
        <p:txBody>
          <a:bodyPr anchor="b" anchorCtr="0">
            <a:noAutofit/>
          </a:bodyPr>
          <a:lstStyle>
            <a:lvl1pPr>
              <a:defRPr sz="4000">
                <a:solidFill>
                  <a:schemeClr val="bg1"/>
                </a:solidFill>
                <a:highlight>
                  <a:srgbClr val="000000"/>
                </a:highlight>
              </a:defRPr>
            </a:lvl1pPr>
          </a:lstStyle>
          <a:p>
            <a:r>
              <a:rPr lang="en-US"/>
              <a:t>Click to edit Master title style</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977640" y="548640"/>
            <a:ext cx="7772400" cy="2240280"/>
          </a:xfrm>
        </p:spPr>
        <p:txBody>
          <a:bodyPr>
            <a:noAutofit/>
          </a:bodyPr>
          <a:lstStyle>
            <a:lvl1pPr marL="285750" indent="-285750">
              <a:buFont typeface="Arial" panose="020B0604020202020204" pitchFamily="34" charset="0"/>
              <a:buChar char="•"/>
              <a:defRPr sz="1400"/>
            </a:lvl1pPr>
            <a:lvl2pPr marL="514350" indent="-285750">
              <a:buFont typeface="Arial" panose="020B0604020202020204" pitchFamily="34" charset="0"/>
              <a:buChar char="•"/>
              <a:defRPr sz="14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400"/>
            </a:lvl4pPr>
            <a:lvl5pPr marL="1085850" indent="-171450">
              <a:buFont typeface="Arial" panose="020B0604020202020204" pitchFamily="34" charset="0"/>
              <a:buChar cha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276917F9-B16A-7D27-FCAF-B93E50E4D6C5}"/>
              </a:ext>
            </a:extLst>
          </p:cNvPr>
          <p:cNvSpPr>
            <a:spLocks noGrp="1"/>
          </p:cNvSpPr>
          <p:nvPr>
            <p:ph type="dt" sz="half" idx="15"/>
          </p:nvPr>
        </p:nvSpPr>
        <p:spPr>
          <a:xfrm>
            <a:off x="137160" y="82296"/>
            <a:ext cx="914400" cy="365125"/>
          </a:xfrm>
        </p:spPr>
        <p:txBody>
          <a:bodyPr/>
          <a:lstStyle/>
          <a:p>
            <a:fld id="{D291CE83-67BA-4B15-B48A-7DC5C0636664}" type="datetime1">
              <a:rPr lang="en-US" smtClean="0"/>
              <a:t>6/21/2026</a:t>
            </a:fld>
            <a:endParaRPr lang="en-US"/>
          </a:p>
        </p:txBody>
      </p:sp>
      <p:sp>
        <p:nvSpPr>
          <p:cNvPr id="4" name="Footer Placeholder 3">
            <a:extLst>
              <a:ext uri="{FF2B5EF4-FFF2-40B4-BE49-F238E27FC236}">
                <a16:creationId xmlns:a16="http://schemas.microsoft.com/office/drawing/2014/main" id="{3F9941E9-FB5D-31CC-0E61-E72E8858EF13}"/>
              </a:ext>
            </a:extLst>
          </p:cNvPr>
          <p:cNvSpPr>
            <a:spLocks noGrp="1"/>
          </p:cNvSpPr>
          <p:nvPr>
            <p:ph type="ftr" sz="quarter" idx="16"/>
          </p:nvPr>
        </p:nvSpPr>
        <p:spPr>
          <a:xfrm>
            <a:off x="8847493" y="82296"/>
            <a:ext cx="2805405" cy="365125"/>
          </a:xfrm>
        </p:spPr>
        <p:txBody>
          <a:bodyPr/>
          <a:lstStyle/>
          <a:p>
            <a:r>
              <a:rPr lang="en-US"/>
              <a:t>Sample Footer Text</a:t>
            </a:r>
          </a:p>
        </p:txBody>
      </p:sp>
      <p:sp>
        <p:nvSpPr>
          <p:cNvPr id="9" name="Slide Number Placeholder 8">
            <a:extLst>
              <a:ext uri="{FF2B5EF4-FFF2-40B4-BE49-F238E27FC236}">
                <a16:creationId xmlns:a16="http://schemas.microsoft.com/office/drawing/2014/main" id="{C9E528D2-D050-4FE8-C06B-79E43D61A320}"/>
              </a:ext>
            </a:extLst>
          </p:cNvPr>
          <p:cNvSpPr>
            <a:spLocks noGrp="1"/>
          </p:cNvSpPr>
          <p:nvPr>
            <p:ph type="sldNum" sz="quarter" idx="17"/>
          </p:nvPr>
        </p:nvSpPr>
        <p:spPr>
          <a:xfrm>
            <a:off x="11681926" y="82296"/>
            <a:ext cx="379443" cy="365125"/>
          </a:xfrm>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087624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 with Picture 10">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0" y="1"/>
            <a:ext cx="4793885" cy="6858000"/>
          </a:xfrm>
          <a:blipFill dpi="0" rotWithShape="1">
            <a:blip r:embed="rId2">
              <a:alphaModFix amt="70000"/>
            </a:blip>
            <a:srcRect/>
            <a:stretch>
              <a:fillRect/>
            </a:stretch>
          </a:blipFill>
        </p:spPr>
        <p:txBody>
          <a:bodyPr/>
          <a:lstStyle>
            <a:lvl1pPr marL="0" indent="0">
              <a:buFont typeface="Arial" panose="020B0604020202020204" pitchFamily="34" charset="0"/>
              <a:buNone/>
              <a:defRPr/>
            </a:lvl1pPr>
          </a:lstStyle>
          <a:p>
            <a:r>
              <a:rPr lang="en-US"/>
              <a:t> </a:t>
            </a: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872062" y="548640"/>
            <a:ext cx="7738491" cy="1143000"/>
          </a:xfrm>
        </p:spPr>
        <p:txBody>
          <a:bodyPr anchor="b">
            <a:noAutofit/>
          </a:bodyPr>
          <a:lstStyle>
            <a:lvl1pPr>
              <a:defRPr sz="4000">
                <a:solidFill>
                  <a:schemeClr val="bg1"/>
                </a:solidFill>
                <a:highlight>
                  <a:srgbClr val="000000"/>
                </a:highlight>
              </a:defRPr>
            </a:lvl1pPr>
          </a:lstStyle>
          <a:p>
            <a:r>
              <a:rPr lang="en-US"/>
              <a:t>Click to edit Master title style</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538937" y="1828800"/>
            <a:ext cx="6071616" cy="44897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27AC6081-2309-5F36-0983-5C010DC1163F}"/>
              </a:ext>
            </a:extLst>
          </p:cNvPr>
          <p:cNvSpPr>
            <a:spLocks noGrp="1"/>
          </p:cNvSpPr>
          <p:nvPr>
            <p:ph type="dt" sz="half" idx="15"/>
          </p:nvPr>
        </p:nvSpPr>
        <p:spPr>
          <a:xfrm>
            <a:off x="5538937" y="6453002"/>
            <a:ext cx="914400" cy="365125"/>
          </a:xfrm>
        </p:spPr>
        <p:txBody>
          <a:bodyPr/>
          <a:lstStyle/>
          <a:p>
            <a:fld id="{D291CE83-67BA-4B15-B48A-7DC5C0636664}" type="datetime1">
              <a:rPr lang="en-US" smtClean="0"/>
              <a:t>6/21/2026</a:t>
            </a:fld>
            <a:endParaRPr lang="en-US"/>
          </a:p>
        </p:txBody>
      </p:sp>
      <p:sp>
        <p:nvSpPr>
          <p:cNvPr id="5" name="Footer Placeholder 4">
            <a:extLst>
              <a:ext uri="{FF2B5EF4-FFF2-40B4-BE49-F238E27FC236}">
                <a16:creationId xmlns:a16="http://schemas.microsoft.com/office/drawing/2014/main" id="{CB2B736B-B406-9A7E-22AA-76A4D50B1C46}"/>
              </a:ext>
            </a:extLst>
          </p:cNvPr>
          <p:cNvSpPr>
            <a:spLocks noGrp="1"/>
          </p:cNvSpPr>
          <p:nvPr>
            <p:ph type="ftr" sz="quarter" idx="16"/>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7879AEA-65CD-C53A-46A6-3E0B7750CBD4}"/>
              </a:ext>
            </a:extLst>
          </p:cNvPr>
          <p:cNvSpPr>
            <a:spLocks noGrp="1"/>
          </p:cNvSpPr>
          <p:nvPr>
            <p:ph type="sldNum" sz="quarter" idx="17"/>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2832951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ntent with Picture 11">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7400544" y="0"/>
            <a:ext cx="4791456" cy="6858000"/>
          </a:xfrm>
          <a:blipFill dpi="0" rotWithShape="1">
            <a:blip r:embed="rId2">
              <a:alphaModFix amt="70000"/>
            </a:blip>
            <a:srcRect/>
            <a:stretch>
              <a:fillRect/>
            </a:stretch>
          </a:blipFill>
        </p:spPr>
        <p:txBody>
          <a:bodyPr vert="horz" lIns="91440" tIns="45720" rIns="91440" bIns="45720" rtlCol="0">
            <a:normAutofit/>
          </a:bodyPr>
          <a:lstStyle>
            <a:lvl1pPr marL="0" indent="0">
              <a:buFont typeface="Arial" panose="020B0604020202020204" pitchFamily="34" charset="0"/>
              <a:buNone/>
              <a:defRPr lang="en-US" dirty="0"/>
            </a:lvl1pPr>
          </a:lstStyle>
          <a:p>
            <a:pPr lvl="0"/>
            <a:r>
              <a:rPr lang="en-US"/>
              <a:t> </a:t>
            </a: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21792" y="548640"/>
            <a:ext cx="7717317" cy="1143000"/>
          </a:xfrm>
        </p:spPr>
        <p:txBody>
          <a:bodyPr anchor="b">
            <a:noAutofit/>
          </a:bodyPr>
          <a:lstStyle>
            <a:lvl1pPr>
              <a:defRPr sz="4000">
                <a:solidFill>
                  <a:schemeClr val="bg1"/>
                </a:solidFill>
                <a:highlight>
                  <a:srgbClr val="000000"/>
                </a:highlight>
              </a:defRPr>
            </a:lvl1pPr>
          </a:lstStyle>
          <a:p>
            <a:r>
              <a:rPr lang="en-US"/>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21792" y="1828800"/>
            <a:ext cx="6071616" cy="44897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ED58995C-B2A0-2BD9-5A1B-B88CE0265AAE}"/>
              </a:ext>
            </a:extLst>
          </p:cNvPr>
          <p:cNvSpPr>
            <a:spLocks noGrp="1"/>
          </p:cNvSpPr>
          <p:nvPr>
            <p:ph type="dt" sz="half" idx="15"/>
          </p:nvPr>
        </p:nvSpPr>
        <p:spPr/>
        <p:txBody>
          <a:bodyPr/>
          <a:lstStyle/>
          <a:p>
            <a:fld id="{D291CE83-67BA-4B15-B48A-7DC5C0636664}" type="datetime1">
              <a:rPr lang="en-US" smtClean="0"/>
              <a:t>6/21/2026</a:t>
            </a:fld>
            <a:endParaRPr lang="en-US"/>
          </a:p>
        </p:txBody>
      </p:sp>
      <p:sp>
        <p:nvSpPr>
          <p:cNvPr id="4" name="Footer Placeholder 3">
            <a:extLst>
              <a:ext uri="{FF2B5EF4-FFF2-40B4-BE49-F238E27FC236}">
                <a16:creationId xmlns:a16="http://schemas.microsoft.com/office/drawing/2014/main" id="{70B089E1-B2B6-08A8-5859-8FDDB86379BD}"/>
              </a:ext>
            </a:extLst>
          </p:cNvPr>
          <p:cNvSpPr>
            <a:spLocks noGrp="1"/>
          </p:cNvSpPr>
          <p:nvPr>
            <p:ph type="ftr" sz="quarter" idx="16"/>
          </p:nvPr>
        </p:nvSpPr>
        <p:spPr>
          <a:xfrm>
            <a:off x="3645573" y="6453002"/>
            <a:ext cx="2805405" cy="365125"/>
          </a:xfrm>
        </p:spPr>
        <p:txBody>
          <a:bodyPr/>
          <a:lstStyle/>
          <a:p>
            <a:r>
              <a:rPr lang="en-US"/>
              <a:t>Sample Footer Text</a:t>
            </a:r>
          </a:p>
        </p:txBody>
      </p:sp>
      <p:sp>
        <p:nvSpPr>
          <p:cNvPr id="5" name="Slide Number Placeholder 4">
            <a:extLst>
              <a:ext uri="{FF2B5EF4-FFF2-40B4-BE49-F238E27FC236}">
                <a16:creationId xmlns:a16="http://schemas.microsoft.com/office/drawing/2014/main" id="{17E5AF9F-BF31-C7BB-740C-349D3B0D62A5}"/>
              </a:ext>
            </a:extLst>
          </p:cNvPr>
          <p:cNvSpPr>
            <a:spLocks noGrp="1"/>
          </p:cNvSpPr>
          <p:nvPr>
            <p:ph type="sldNum" sz="quarter" idx="17"/>
          </p:nvPr>
        </p:nvSpPr>
        <p:spPr>
          <a:xfrm>
            <a:off x="6480006" y="6453002"/>
            <a:ext cx="379443" cy="365125"/>
          </a:xfrm>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5042870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ontent with Picture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21792" y="603504"/>
            <a:ext cx="10964029" cy="1005840"/>
          </a:xfrm>
        </p:spPr>
        <p:txBody>
          <a:bodyPr anchor="t" anchorCtr="0"/>
          <a:lstStyle>
            <a:lvl1pPr>
              <a:defRPr>
                <a:solidFill>
                  <a:schemeClr val="bg1"/>
                </a:solidFill>
                <a:highlight>
                  <a:srgbClr val="000000"/>
                </a:highlight>
              </a:defRPr>
            </a:lvl1pPr>
          </a:lstStyle>
          <a:p>
            <a:r>
              <a:rPr lang="en-US"/>
              <a:t>Click to edit Master title style</a:t>
            </a:r>
          </a:p>
        </p:txBody>
      </p:sp>
      <p:sp>
        <p:nvSpPr>
          <p:cNvPr id="8" name="Content Placeholder 7">
            <a:extLst>
              <a:ext uri="{FF2B5EF4-FFF2-40B4-BE49-F238E27FC236}">
                <a16:creationId xmlns:a16="http://schemas.microsoft.com/office/drawing/2014/main" id="{C1897688-419F-6EB2-5CC1-DC14924E5FC3}"/>
              </a:ext>
            </a:extLst>
          </p:cNvPr>
          <p:cNvSpPr>
            <a:spLocks noGrp="1"/>
          </p:cNvSpPr>
          <p:nvPr>
            <p:ph sz="quarter" idx="14"/>
          </p:nvPr>
        </p:nvSpPr>
        <p:spPr>
          <a:xfrm>
            <a:off x="621792" y="1828800"/>
            <a:ext cx="5577840" cy="44805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648059" y="1828798"/>
            <a:ext cx="4937761" cy="4480561"/>
          </a:xfrm>
          <a:blipFill>
            <a:blip r:embed="rId2">
              <a:alphaModFix amt="70000"/>
            </a:blip>
            <a:stretch>
              <a:fillRect l="-650" t="-6123" b="1"/>
            </a:stretch>
          </a:blipFill>
        </p:spPr>
        <p:txBody>
          <a:bodyPr/>
          <a:lstStyle>
            <a:lvl1pPr marL="0" indent="0">
              <a:buFont typeface="Arial" panose="020B0604020202020204" pitchFamily="34" charset="0"/>
              <a:buNone/>
              <a:defRPr/>
            </a:lvl1pPr>
          </a:lstStyle>
          <a:p>
            <a:r>
              <a:rPr lang="en-US"/>
              <a:t> </a:t>
            </a:r>
          </a:p>
        </p:txBody>
      </p:sp>
      <p:sp>
        <p:nvSpPr>
          <p:cNvPr id="3" name="Date Placeholder 2">
            <a:extLst>
              <a:ext uri="{FF2B5EF4-FFF2-40B4-BE49-F238E27FC236}">
                <a16:creationId xmlns:a16="http://schemas.microsoft.com/office/drawing/2014/main" id="{FE4D90A4-3BB5-5BF3-1AE7-84F335478E7A}"/>
              </a:ext>
            </a:extLst>
          </p:cNvPr>
          <p:cNvSpPr>
            <a:spLocks noGrp="1"/>
          </p:cNvSpPr>
          <p:nvPr>
            <p:ph type="dt" sz="half" idx="15"/>
          </p:nvPr>
        </p:nvSpPr>
        <p:spPr/>
        <p:txBody>
          <a:bodyPr/>
          <a:lstStyle/>
          <a:p>
            <a:fld id="{D291CE83-67BA-4B15-B48A-7DC5C0636664}" type="datetime1">
              <a:rPr lang="en-US" smtClean="0"/>
              <a:t>6/21/2026</a:t>
            </a:fld>
            <a:endParaRPr lang="en-US"/>
          </a:p>
        </p:txBody>
      </p:sp>
      <p:sp>
        <p:nvSpPr>
          <p:cNvPr id="4" name="Footer Placeholder 3">
            <a:extLst>
              <a:ext uri="{FF2B5EF4-FFF2-40B4-BE49-F238E27FC236}">
                <a16:creationId xmlns:a16="http://schemas.microsoft.com/office/drawing/2014/main" id="{71E8C3D3-AC9B-D17D-77D4-AC4732E81C02}"/>
              </a:ext>
            </a:extLst>
          </p:cNvPr>
          <p:cNvSpPr>
            <a:spLocks noGrp="1"/>
          </p:cNvSpPr>
          <p:nvPr>
            <p:ph type="ftr" sz="quarter" idx="16"/>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6E4867DB-1F5E-6695-55B8-5974C08DD3A9}"/>
              </a:ext>
            </a:extLst>
          </p:cNvPr>
          <p:cNvSpPr>
            <a:spLocks noGrp="1"/>
          </p:cNvSpPr>
          <p:nvPr>
            <p:ph type="sldNum" sz="quarter" idx="17"/>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6778928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ntent with Picture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21792" y="603503"/>
            <a:ext cx="10963656" cy="1005840"/>
          </a:xfrm>
        </p:spPr>
        <p:txBody>
          <a:bodyPr anchor="t" anchorCtr="0"/>
          <a:lstStyle>
            <a:lvl1pPr>
              <a:defRPr>
                <a:solidFill>
                  <a:schemeClr val="bg1"/>
                </a:solidFill>
                <a:highlight>
                  <a:srgbClr val="000000"/>
                </a:highlight>
              </a:defRPr>
            </a:lvl1pPr>
          </a:lstStyle>
          <a:p>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21792" y="1828800"/>
            <a:ext cx="6446520" cy="4425696"/>
          </a:xfrm>
          <a:blipFill>
            <a:blip r:embed="rId2">
              <a:alphaModFix amt="70000"/>
            </a:blip>
            <a:stretch>
              <a:fillRect/>
            </a:stretch>
          </a:blipFill>
        </p:spPr>
        <p:txBody>
          <a:bodyPr/>
          <a:lstStyle>
            <a:lvl1pPr marL="0" indent="0">
              <a:buFont typeface="Arial" panose="020B0604020202020204" pitchFamily="34" charset="0"/>
              <a:buNone/>
              <a:defRPr/>
            </a:lvl1pPr>
          </a:lstStyle>
          <a:p>
            <a:r>
              <a:rPr lang="en-US"/>
              <a:t> </a:t>
            </a:r>
          </a:p>
        </p:txBody>
      </p:sp>
      <p:sp>
        <p:nvSpPr>
          <p:cNvPr id="8" name="Content Placeholder 7">
            <a:extLst>
              <a:ext uri="{FF2B5EF4-FFF2-40B4-BE49-F238E27FC236}">
                <a16:creationId xmlns:a16="http://schemas.microsoft.com/office/drawing/2014/main" id="{C1897688-419F-6EB2-5CC1-DC14924E5FC3}"/>
              </a:ext>
            </a:extLst>
          </p:cNvPr>
          <p:cNvSpPr>
            <a:spLocks noGrp="1"/>
          </p:cNvSpPr>
          <p:nvPr>
            <p:ph sz="quarter" idx="14"/>
          </p:nvPr>
        </p:nvSpPr>
        <p:spPr>
          <a:xfrm>
            <a:off x="7562088" y="1828800"/>
            <a:ext cx="4023360" cy="4428871"/>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4766791B-F730-470C-BD5E-FFF8D449589F}" type="datetime1">
              <a:rPr lang="en-US" smtClean="0"/>
              <a:t>6/21/2026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5347815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with Picture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0" y="0"/>
            <a:ext cx="12191999" cy="6858000"/>
          </a:xfrm>
          <a:blipFill>
            <a:blip r:embed="rId2">
              <a:alphaModFix amt="70000"/>
            </a:blip>
            <a:stretch>
              <a:fillRect l="-1" r="-1"/>
            </a:stretch>
          </a:blipFill>
        </p:spPr>
        <p:txBody>
          <a:bodyPr vert="horz" lIns="91440" tIns="0" rIns="0" bIns="0" rtlCol="0">
            <a:noAutofit/>
          </a:bodyPr>
          <a:lstStyle>
            <a:lvl1pPr marL="0" indent="0">
              <a:buNone/>
              <a:defRPr lang="en-US" sz="2400" b="0" i="0"/>
            </a:lvl1pPr>
          </a:lstStyle>
          <a:p>
            <a:pPr marL="228600" lvl="0" indent="-228600">
              <a:lnSpc>
                <a:spcPct val="150000"/>
              </a:lnSpc>
            </a:pPr>
            <a:r>
              <a:rPr lang="en-US"/>
              <a:t> </a:t>
            </a:r>
          </a:p>
        </p:txBody>
      </p:sp>
      <p:sp>
        <p:nvSpPr>
          <p:cNvPr id="5" name="Title 4">
            <a:extLst>
              <a:ext uri="{FF2B5EF4-FFF2-40B4-BE49-F238E27FC236}">
                <a16:creationId xmlns:a16="http://schemas.microsoft.com/office/drawing/2014/main" id="{C859CFCC-A209-BC62-7D95-E14802747B73}"/>
              </a:ext>
            </a:extLst>
          </p:cNvPr>
          <p:cNvSpPr>
            <a:spLocks noGrp="1"/>
          </p:cNvSpPr>
          <p:nvPr>
            <p:ph type="title"/>
          </p:nvPr>
        </p:nvSpPr>
        <p:spPr>
          <a:xfrm>
            <a:off x="365760" y="4578236"/>
            <a:ext cx="11460480" cy="1005840"/>
          </a:xfrm>
        </p:spPr>
        <p:txBody>
          <a:bodyPr>
            <a:normAutofit/>
          </a:bodyPr>
          <a:lstStyle>
            <a:lvl1pPr>
              <a:defRPr sz="6000">
                <a:solidFill>
                  <a:schemeClr val="bg1"/>
                </a:solidFill>
                <a:highlight>
                  <a:srgbClr val="000000"/>
                </a:highlight>
              </a:defRPr>
            </a:lvl1pPr>
          </a:lstStyle>
          <a:p>
            <a:r>
              <a:rPr lang="en-US"/>
              <a:t>Click to edit Master title style</a:t>
            </a:r>
          </a:p>
        </p:txBody>
      </p:sp>
      <p:sp>
        <p:nvSpPr>
          <p:cNvPr id="8" name="Text Placeholder 7">
            <a:extLst>
              <a:ext uri="{FF2B5EF4-FFF2-40B4-BE49-F238E27FC236}">
                <a16:creationId xmlns:a16="http://schemas.microsoft.com/office/drawing/2014/main" id="{B4A8C58E-A6CA-D397-8711-C68CD070C4BC}"/>
              </a:ext>
            </a:extLst>
          </p:cNvPr>
          <p:cNvSpPr>
            <a:spLocks noGrp="1"/>
          </p:cNvSpPr>
          <p:nvPr>
            <p:ph type="body" sz="quarter" idx="14"/>
          </p:nvPr>
        </p:nvSpPr>
        <p:spPr>
          <a:xfrm>
            <a:off x="1013460" y="5668625"/>
            <a:ext cx="10813415" cy="480373"/>
          </a:xfrm>
        </p:spPr>
        <p:txBody>
          <a:bodyPr>
            <a:normAutofit/>
          </a:bodyPr>
          <a:lstStyle>
            <a:lvl1pPr marL="0" indent="0">
              <a:buNone/>
              <a:defRPr sz="200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3410993878"/>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with Picture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6" y="603504"/>
            <a:ext cx="10972802" cy="1005840"/>
          </a:xfrm>
        </p:spPr>
        <p:txBody>
          <a:bodyPr anchor="t" anchorCtr="0"/>
          <a:lstStyle>
            <a:lvl1pPr>
              <a:defRPr>
                <a:solidFill>
                  <a:schemeClr val="bg1"/>
                </a:solidFill>
                <a:highlight>
                  <a:srgbClr val="000000"/>
                </a:highlight>
              </a:defRPr>
            </a:lvl1pPr>
          </a:lstStyle>
          <a:p>
            <a:r>
              <a:rPr lang="en-US"/>
              <a:t>Click to edit Master title style</a:t>
            </a:r>
          </a:p>
        </p:txBody>
      </p:sp>
      <p:sp>
        <p:nvSpPr>
          <p:cNvPr id="3" name="Picture Placeholder 10">
            <a:extLst>
              <a:ext uri="{FF2B5EF4-FFF2-40B4-BE49-F238E27FC236}">
                <a16:creationId xmlns:a16="http://schemas.microsoft.com/office/drawing/2014/main" id="{73B5F72B-0708-4E77-756F-A5A83827C610}"/>
              </a:ext>
            </a:extLst>
          </p:cNvPr>
          <p:cNvSpPr>
            <a:spLocks noGrp="1"/>
          </p:cNvSpPr>
          <p:nvPr>
            <p:ph type="pic" sz="quarter" idx="13" hasCustomPrompt="1"/>
          </p:nvPr>
        </p:nvSpPr>
        <p:spPr>
          <a:xfrm>
            <a:off x="621792" y="1828798"/>
            <a:ext cx="4937761" cy="4480561"/>
          </a:xfrm>
          <a:blipFill>
            <a:blip r:embed="rId2">
              <a:alphaModFix amt="70000"/>
            </a:blip>
            <a:stretch>
              <a:fillRect l="-185" t="-6123" b="1"/>
            </a:stretch>
          </a:blipFill>
        </p:spPr>
        <p:txBody>
          <a:bodyPr/>
          <a:lstStyle>
            <a:lvl1pPr marL="0" indent="0">
              <a:buFont typeface="Arial" panose="020B0604020202020204" pitchFamily="34" charset="0"/>
              <a:buNone/>
              <a:defRPr/>
            </a:lvl1pPr>
          </a:lstStyle>
          <a:p>
            <a:r>
              <a:rPr lang="en-US"/>
              <a:t> </a:t>
            </a:r>
          </a:p>
        </p:txBody>
      </p:sp>
      <p:sp>
        <p:nvSpPr>
          <p:cNvPr id="8" name="Content Placeholder 7">
            <a:extLst>
              <a:ext uri="{FF2B5EF4-FFF2-40B4-BE49-F238E27FC236}">
                <a16:creationId xmlns:a16="http://schemas.microsoft.com/office/drawing/2014/main" id="{C1897688-419F-6EB2-5CC1-DC14924E5FC3}"/>
              </a:ext>
            </a:extLst>
          </p:cNvPr>
          <p:cNvSpPr>
            <a:spLocks noGrp="1"/>
          </p:cNvSpPr>
          <p:nvPr>
            <p:ph sz="quarter" idx="14"/>
          </p:nvPr>
        </p:nvSpPr>
        <p:spPr>
          <a:xfrm>
            <a:off x="6052373" y="1828800"/>
            <a:ext cx="5577840" cy="44805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4766791B-F730-470C-BD5E-FFF8D449589F}" type="datetime1">
              <a:rPr lang="en-US" smtClean="0"/>
              <a:t>6/21/2026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9385099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ontent with Picture 15">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0" y="1"/>
            <a:ext cx="4023360" cy="6858000"/>
          </a:xfrm>
          <a:blipFill dpi="0" rotWithShape="1">
            <a:blip r:embed="rId2">
              <a:alphaModFix amt="70000"/>
            </a:blip>
            <a:srcRect/>
            <a:stretch>
              <a:fillRect/>
            </a:stretch>
          </a:blipFill>
        </p:spPr>
        <p:txBody>
          <a:bodyPr vert="horz" lIns="91440" tIns="45720" rIns="91440" bIns="45720" rtlCol="0">
            <a:normAutofit/>
          </a:bodyPr>
          <a:lstStyle>
            <a:lvl1pPr marL="0" indent="0">
              <a:buFont typeface="Arial" panose="020B0604020202020204" pitchFamily="34" charset="0"/>
              <a:buNone/>
              <a:defRPr lang="en-US"/>
            </a:lvl1pPr>
          </a:lstStyle>
          <a:p>
            <a:pPr lvl="0"/>
            <a:r>
              <a:rPr lang="en-US"/>
              <a:t> </a:t>
            </a: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101537" y="320039"/>
            <a:ext cx="8502199" cy="1258389"/>
          </a:xfrm>
        </p:spPr>
        <p:txBody>
          <a:bodyPr anchor="b">
            <a:noAutofit/>
          </a:bodyPr>
          <a:lstStyle>
            <a:lvl1pPr>
              <a:defRPr sz="4000">
                <a:solidFill>
                  <a:schemeClr val="bg1"/>
                </a:solidFill>
                <a:highlight>
                  <a:srgbClr val="000000"/>
                </a:highlight>
              </a:defRPr>
            </a:lvl1pPr>
          </a:lstStyle>
          <a:p>
            <a:r>
              <a:rPr lang="en-US"/>
              <a:t>Click to edit Master title style</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745736" y="1725386"/>
            <a:ext cx="6858000" cy="46388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F0BFB53A-8FDF-F131-DCF2-D7BECE95381F}"/>
              </a:ext>
            </a:extLst>
          </p:cNvPr>
          <p:cNvSpPr>
            <a:spLocks noGrp="1"/>
          </p:cNvSpPr>
          <p:nvPr>
            <p:ph type="dt" sz="half" idx="15"/>
          </p:nvPr>
        </p:nvSpPr>
        <p:spPr>
          <a:xfrm>
            <a:off x="4745736" y="6453002"/>
            <a:ext cx="3494314" cy="365125"/>
          </a:xfrm>
        </p:spPr>
        <p:txBody>
          <a:bodyPr/>
          <a:lstStyle/>
          <a:p>
            <a:fld id="{1A5F77D0-C28E-4573-88F0-0A30FF98888E}" type="datetime1">
              <a:rPr lang="en-US" smtClean="0"/>
              <a:t>6/21/2026</a:t>
            </a:fld>
            <a:endParaRPr lang="en-US"/>
          </a:p>
        </p:txBody>
      </p:sp>
      <p:sp>
        <p:nvSpPr>
          <p:cNvPr id="4" name="Footer Placeholder 3">
            <a:extLst>
              <a:ext uri="{FF2B5EF4-FFF2-40B4-BE49-F238E27FC236}">
                <a16:creationId xmlns:a16="http://schemas.microsoft.com/office/drawing/2014/main" id="{5446E4B5-B423-4137-0255-D68BAC85BE95}"/>
              </a:ext>
            </a:extLst>
          </p:cNvPr>
          <p:cNvSpPr>
            <a:spLocks noGrp="1"/>
          </p:cNvSpPr>
          <p:nvPr>
            <p:ph type="ftr" sz="quarter" idx="16"/>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79FEC5A8-0DCB-9EEB-83E2-0411804C543D}"/>
              </a:ext>
            </a:extLst>
          </p:cNvPr>
          <p:cNvSpPr>
            <a:spLocks noGrp="1"/>
          </p:cNvSpPr>
          <p:nvPr>
            <p:ph type="sldNum" sz="quarter" idx="17"/>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400582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ntent with Picture 16">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8091732" y="0"/>
            <a:ext cx="4100267" cy="6858000"/>
          </a:xfrm>
          <a:blipFill dpi="0" rotWithShape="1">
            <a:blip r:embed="rId2">
              <a:alphaModFix amt="70000"/>
            </a:blip>
            <a:srcRect/>
            <a:stretch>
              <a:fillRect/>
            </a:stretch>
          </a:blipFill>
        </p:spPr>
        <p:txBody>
          <a:bodyPr vert="horz" lIns="91440" tIns="45720" rIns="91440" bIns="45720" rtlCol="0">
            <a:normAutofit/>
          </a:bodyPr>
          <a:lstStyle>
            <a:lvl1pPr marL="0" indent="0">
              <a:buFont typeface="Arial" panose="020B0604020202020204" pitchFamily="34" charset="0"/>
              <a:buNone/>
              <a:defRPr lang="en-US"/>
            </a:lvl1pPr>
          </a:lstStyle>
          <a:p>
            <a:pPr lvl="0"/>
            <a:r>
              <a:rPr lang="en-US"/>
              <a:t> </a:t>
            </a: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320040"/>
            <a:ext cx="8400908" cy="1261872"/>
          </a:xfrm>
        </p:spPr>
        <p:txBody>
          <a:bodyPr anchor="b">
            <a:noAutofit/>
          </a:bodyPr>
          <a:lstStyle>
            <a:lvl1pPr>
              <a:defRPr sz="4000">
                <a:solidFill>
                  <a:schemeClr val="bg1"/>
                </a:solidFill>
                <a:highlight>
                  <a:srgbClr val="000000"/>
                </a:highlight>
              </a:defRPr>
            </a:lvl1pPr>
          </a:lstStyle>
          <a:p>
            <a:r>
              <a:rPr lang="en-US"/>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647" y="1728870"/>
            <a:ext cx="6858000" cy="46353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B445D377-13FB-4841-FF6E-B9BD15CCC94D}"/>
              </a:ext>
            </a:extLst>
          </p:cNvPr>
          <p:cNvSpPr>
            <a:spLocks noGrp="1"/>
          </p:cNvSpPr>
          <p:nvPr>
            <p:ph type="dt" sz="half" idx="15"/>
          </p:nvPr>
        </p:nvSpPr>
        <p:spPr/>
        <p:txBody>
          <a:bodyPr/>
          <a:lstStyle/>
          <a:p>
            <a:fld id="{D291CE83-67BA-4B15-B48A-7DC5C0636664}" type="datetime1">
              <a:rPr lang="en-US" smtClean="0"/>
              <a:t>6/21/2026</a:t>
            </a:fld>
            <a:endParaRPr lang="en-US"/>
          </a:p>
        </p:txBody>
      </p:sp>
      <p:sp>
        <p:nvSpPr>
          <p:cNvPr id="5" name="Footer Placeholder 4">
            <a:extLst>
              <a:ext uri="{FF2B5EF4-FFF2-40B4-BE49-F238E27FC236}">
                <a16:creationId xmlns:a16="http://schemas.microsoft.com/office/drawing/2014/main" id="{C0E58E07-B079-D675-1C8D-4728A21EA972}"/>
              </a:ext>
            </a:extLst>
          </p:cNvPr>
          <p:cNvSpPr>
            <a:spLocks noGrp="1"/>
          </p:cNvSpPr>
          <p:nvPr>
            <p:ph type="ftr" sz="quarter" idx="16"/>
          </p:nvPr>
        </p:nvSpPr>
        <p:spPr>
          <a:xfrm>
            <a:off x="4275493" y="6453002"/>
            <a:ext cx="2805405" cy="365125"/>
          </a:xfrm>
        </p:spPr>
        <p:txBody>
          <a:bodyPr/>
          <a:lstStyle/>
          <a:p>
            <a:r>
              <a:rPr lang="en-US"/>
              <a:t>Sample Footer Text</a:t>
            </a:r>
          </a:p>
        </p:txBody>
      </p:sp>
      <p:sp>
        <p:nvSpPr>
          <p:cNvPr id="6" name="Slide Number Placeholder 5">
            <a:extLst>
              <a:ext uri="{FF2B5EF4-FFF2-40B4-BE49-F238E27FC236}">
                <a16:creationId xmlns:a16="http://schemas.microsoft.com/office/drawing/2014/main" id="{EB0DC5B2-0CA1-6496-FDE3-6FA015A4EE36}"/>
              </a:ext>
            </a:extLst>
          </p:cNvPr>
          <p:cNvSpPr>
            <a:spLocks noGrp="1"/>
          </p:cNvSpPr>
          <p:nvPr>
            <p:ph type="sldNum" sz="quarter" idx="17"/>
          </p:nvPr>
        </p:nvSpPr>
        <p:spPr>
          <a:xfrm>
            <a:off x="7109926" y="6453002"/>
            <a:ext cx="379443" cy="365125"/>
          </a:xfrm>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211640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ontent with Picture 17">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546804" y="2427156"/>
            <a:ext cx="4186010" cy="3905381"/>
          </a:xfrm>
          <a:blipFill>
            <a:blip r:embed="rId2">
              <a:alphaModFix amt="70000"/>
            </a:blip>
            <a:stretch>
              <a:fillRect l="-718" r="1"/>
            </a:stretch>
          </a:blipFill>
        </p:spPr>
        <p:txBody>
          <a:bodyPr vert="horz" lIns="91440" tIns="0" rIns="0" bIns="0" rtlCol="0">
            <a:noAutofit/>
          </a:bodyPr>
          <a:lstStyle>
            <a:lvl1pPr marL="0" indent="0">
              <a:buNone/>
              <a:defRPr lang="en-US" sz="2400" b="0" i="0"/>
            </a:lvl1pPr>
          </a:lstStyle>
          <a:p>
            <a:pPr marL="228600" lvl="0" indent="-228600">
              <a:lnSpc>
                <a:spcPct val="150000"/>
              </a:lnSpc>
            </a:pPr>
            <a:r>
              <a:rPr lang="en-US"/>
              <a:t> </a:t>
            </a: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21791" y="548638"/>
            <a:ext cx="5111021" cy="2492735"/>
          </a:xfrm>
        </p:spPr>
        <p:txBody>
          <a:bodyPr anchor="t" anchorCtr="0">
            <a:noAutofit/>
          </a:bodyPr>
          <a:lstStyle>
            <a:lvl1pPr>
              <a:defRPr sz="4000">
                <a:solidFill>
                  <a:schemeClr val="bg1"/>
                </a:solidFill>
                <a:highlight>
                  <a:srgbClr val="000000"/>
                </a:highlight>
              </a:defRPr>
            </a:lvl1pPr>
          </a:lstStyle>
          <a:p>
            <a:r>
              <a:rPr lang="en-US"/>
              <a:t>Click to edit Master title style</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6096000" y="549275"/>
            <a:ext cx="5585925" cy="57832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4E73FE0C-303A-49D2-B22C-9FE8AE7D9EF1}" type="datetime1">
              <a:rPr lang="en-US" smtClean="0"/>
              <a:t>6/21/2026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20131399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ontent with Picture 18">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546803" y="2295144"/>
            <a:ext cx="3085185" cy="4041648"/>
          </a:xfrm>
          <a:blipFill>
            <a:blip r:embed="rId2">
              <a:alphaModFix amt="70000"/>
            </a:blip>
            <a:stretch>
              <a:fillRect l="-974" r="1"/>
            </a:stretch>
          </a:blipFill>
        </p:spPr>
        <p:txBody>
          <a:bodyPr vert="horz" lIns="91440" tIns="0" rIns="0" bIns="0" rtlCol="0">
            <a:noAutofit/>
          </a:bodyPr>
          <a:lstStyle>
            <a:lvl1pPr marL="0" indent="0">
              <a:buNone/>
              <a:defRPr lang="en-US" sz="2400" b="0" i="0"/>
            </a:lvl1pPr>
          </a:lstStyle>
          <a:p>
            <a:pPr marL="228600" lvl="0" indent="-228600">
              <a:lnSpc>
                <a:spcPct val="150000"/>
              </a:lnSpc>
            </a:pPr>
            <a:r>
              <a:rPr lang="en-US"/>
              <a:t> </a:t>
            </a: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21792" y="549274"/>
            <a:ext cx="4023360" cy="2743200"/>
          </a:xfrm>
        </p:spPr>
        <p:txBody>
          <a:bodyPr anchor="t" anchorCtr="0">
            <a:noAutofit/>
          </a:bodyPr>
          <a:lstStyle>
            <a:lvl1pPr>
              <a:defRPr sz="4000">
                <a:solidFill>
                  <a:schemeClr val="bg1"/>
                </a:solidFill>
                <a:highlight>
                  <a:srgbClr val="000000"/>
                </a:highlight>
              </a:defRPr>
            </a:lvl1pPr>
          </a:lstStyle>
          <a:p>
            <a:r>
              <a:rPr lang="en-US"/>
              <a:t>Click to edit Master title style</a:t>
            </a:r>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5016500" y="549275"/>
            <a:ext cx="6561138" cy="5759450"/>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D73859A7-84EB-4384-87AF-59CC16704CF8}" type="datetime1">
              <a:rPr lang="en-US" smtClean="0"/>
              <a:t>6/21/2026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13427154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Content with Picture 19">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8CBFB767-CAF2-628B-7675-91B983B225CB}"/>
              </a:ext>
            </a:extLst>
          </p:cNvPr>
          <p:cNvSpPr>
            <a:spLocks noGrp="1"/>
          </p:cNvSpPr>
          <p:nvPr>
            <p:ph type="pic" sz="quarter" idx="13" hasCustomPrompt="1"/>
          </p:nvPr>
        </p:nvSpPr>
        <p:spPr>
          <a:xfrm>
            <a:off x="0" y="0"/>
            <a:ext cx="10172699" cy="5067300"/>
          </a:xfrm>
          <a:blipFill dpi="0" rotWithShape="1">
            <a:blip r:embed="rId2">
              <a:alphaModFix amt="70000"/>
            </a:blip>
            <a:srcRect/>
            <a:stretch>
              <a:fillRect/>
            </a:stretch>
          </a:blipFill>
        </p:spPr>
        <p:txBody>
          <a:bodyPr vert="horz" lIns="91440" tIns="45720" rIns="91440" bIns="45720" rtlCol="0">
            <a:normAutofit/>
          </a:bodyPr>
          <a:lstStyle>
            <a:lvl1pPr marL="0" indent="0">
              <a:buFont typeface="Arial" panose="020B0604020202020204" pitchFamily="34" charset="0"/>
              <a:buNone/>
              <a:defRPr lang="en-US"/>
            </a:lvl1pPr>
          </a:lstStyle>
          <a:p>
            <a:pPr lvl="0"/>
            <a:r>
              <a:rPr lang="en-US"/>
              <a:t> </a:t>
            </a:r>
          </a:p>
        </p:txBody>
      </p:sp>
      <p:sp>
        <p:nvSpPr>
          <p:cNvPr id="2" name="Title 1">
            <a:extLst>
              <a:ext uri="{FF2B5EF4-FFF2-40B4-BE49-F238E27FC236}">
                <a16:creationId xmlns:a16="http://schemas.microsoft.com/office/drawing/2014/main" id="{9B0FF197-4D72-4945-8068-57D52018E6C9}"/>
              </a:ext>
            </a:extLst>
          </p:cNvPr>
          <p:cNvSpPr>
            <a:spLocks noGrp="1"/>
          </p:cNvSpPr>
          <p:nvPr>
            <p:ph type="title"/>
          </p:nvPr>
        </p:nvSpPr>
        <p:spPr>
          <a:xfrm>
            <a:off x="6096000" y="914399"/>
            <a:ext cx="5448300" cy="3117553"/>
          </a:xfrm>
        </p:spPr>
        <p:txBody>
          <a:bodyPr anchor="t">
            <a:normAutofit/>
          </a:bodyPr>
          <a:lstStyle>
            <a:lvl1pPr algn="r">
              <a:defRPr sz="4000">
                <a:solidFill>
                  <a:schemeClr val="bg1"/>
                </a:solidFill>
                <a:highlight>
                  <a:srgbClr val="000000"/>
                </a:highlight>
              </a:defRPr>
            </a:lvl1pPr>
          </a:lstStyle>
          <a:p>
            <a:r>
              <a:rPr lang="en-US"/>
              <a:t>Click to edit Master title style</a:t>
            </a:r>
          </a:p>
        </p:txBody>
      </p:sp>
      <p:sp>
        <p:nvSpPr>
          <p:cNvPr id="3" name="Content Placeholder 2">
            <a:extLst>
              <a:ext uri="{FF2B5EF4-FFF2-40B4-BE49-F238E27FC236}">
                <a16:creationId xmlns:a16="http://schemas.microsoft.com/office/drawing/2014/main" id="{88C81FA8-039D-4BAF-8AAB-7B6616AFEEC6}"/>
              </a:ext>
            </a:extLst>
          </p:cNvPr>
          <p:cNvSpPr>
            <a:spLocks noGrp="1"/>
          </p:cNvSpPr>
          <p:nvPr>
            <p:ph idx="1"/>
          </p:nvPr>
        </p:nvSpPr>
        <p:spPr>
          <a:xfrm>
            <a:off x="1981201" y="5560042"/>
            <a:ext cx="8271878" cy="542344"/>
          </a:xfrm>
        </p:spPr>
        <p:txBody>
          <a:bodyPr/>
          <a:lstStyle>
            <a:lvl1pPr marL="0" indent="0" algn="r">
              <a:buNone/>
              <a:defRPr lang="en-US" sz="2000" kern="1200" dirty="0">
                <a:solidFill>
                  <a:schemeClr val="tx1"/>
                </a:solidFill>
                <a:effectLst/>
                <a:latin typeface="+mn-lt"/>
                <a:ea typeface="+mn-ea"/>
                <a:cs typeface="+mn-cs"/>
              </a:defRPr>
            </a:lvl1pPr>
            <a:lvl2pPr algn="r">
              <a:defRPr/>
            </a:lvl2pPr>
            <a:lvl3pPr algn="r">
              <a:defRPr/>
            </a:lvl3pPr>
            <a:lvl4pPr algn="r">
              <a:defRPr/>
            </a:lvl4pPr>
            <a:lvl5pPr algn="r">
              <a:defRPr/>
            </a:lvl5pPr>
          </a:lstStyle>
          <a:p>
            <a:pPr lvl="0"/>
            <a:r>
              <a:rPr lang="en-US"/>
              <a:t>Click to edit Master text styles</a:t>
            </a:r>
          </a:p>
        </p:txBody>
      </p:sp>
      <p:sp>
        <p:nvSpPr>
          <p:cNvPr id="4" name="Date Placeholder 3">
            <a:extLst>
              <a:ext uri="{FF2B5EF4-FFF2-40B4-BE49-F238E27FC236}">
                <a16:creationId xmlns:a16="http://schemas.microsoft.com/office/drawing/2014/main" id="{7727357F-46A1-493A-A5E4-1D7FAE5B9960}"/>
              </a:ext>
            </a:extLst>
          </p:cNvPr>
          <p:cNvSpPr>
            <a:spLocks noGrp="1"/>
          </p:cNvSpPr>
          <p:nvPr>
            <p:ph type="dt" sz="half" idx="10"/>
          </p:nvPr>
        </p:nvSpPr>
        <p:spPr/>
        <p:txBody>
          <a:bodyPr/>
          <a:lstStyle/>
          <a:p>
            <a:fld id="{09E58DE0-2D5A-4C5D-BB9F-60B17AEDD2D8}" type="datetimeFigureOut">
              <a:rPr lang="en-US" smtClean="0"/>
              <a:t>6/21/2026</a:t>
            </a:fld>
            <a:endParaRPr lang="en-US"/>
          </a:p>
        </p:txBody>
      </p:sp>
      <p:sp>
        <p:nvSpPr>
          <p:cNvPr id="5" name="Footer Placeholder 4">
            <a:extLst>
              <a:ext uri="{FF2B5EF4-FFF2-40B4-BE49-F238E27FC236}">
                <a16:creationId xmlns:a16="http://schemas.microsoft.com/office/drawing/2014/main" id="{C57277BC-26F9-4B14-A2DC-C7575C5A63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7BC3FF-EE25-45FB-A7A8-AAA522F70748}"/>
              </a:ext>
            </a:extLst>
          </p:cNvPr>
          <p:cNvSpPr>
            <a:spLocks noGrp="1"/>
          </p:cNvSpPr>
          <p:nvPr>
            <p:ph type="sldNum" sz="quarter" idx="12"/>
          </p:nvPr>
        </p:nvSpPr>
        <p:spPr/>
        <p:txBody>
          <a:bodyPr/>
          <a:lstStyle/>
          <a:p>
            <a:fld id="{B37E107C-2248-4498-B52C-AA96C672919A}" type="slidenum">
              <a:rPr lang="en-US" smtClean="0"/>
              <a:t>‹#›</a:t>
            </a:fld>
            <a:endParaRPr lang="en-US"/>
          </a:p>
        </p:txBody>
      </p:sp>
    </p:spTree>
    <p:extLst>
      <p:ext uri="{BB962C8B-B14F-4D97-AF65-F5344CB8AC3E}">
        <p14:creationId xmlns:p14="http://schemas.microsoft.com/office/powerpoint/2010/main" val="140334169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Content with Picture 20">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8CBFB767-CAF2-628B-7675-91B983B225CB}"/>
              </a:ext>
            </a:extLst>
          </p:cNvPr>
          <p:cNvSpPr>
            <a:spLocks noGrp="1"/>
          </p:cNvSpPr>
          <p:nvPr>
            <p:ph type="pic" sz="quarter" idx="13" hasCustomPrompt="1"/>
          </p:nvPr>
        </p:nvSpPr>
        <p:spPr>
          <a:xfrm>
            <a:off x="0" y="0"/>
            <a:ext cx="4076700" cy="4193427"/>
          </a:xfrm>
          <a:blipFill>
            <a:blip r:embed="rId2">
              <a:alphaModFix amt="70000"/>
            </a:blip>
            <a:stretch>
              <a:fillRect/>
            </a:stretch>
          </a:blipFill>
        </p:spPr>
        <p:txBody>
          <a:bodyPr vert="horz" lIns="91440" tIns="0" rIns="0" bIns="0" rtlCol="0">
            <a:noAutofit/>
          </a:bodyPr>
          <a:lstStyle>
            <a:lvl1pPr marL="0" indent="0">
              <a:buNone/>
              <a:defRPr lang="en-US" sz="2400" b="0" i="0"/>
            </a:lvl1pPr>
          </a:lstStyle>
          <a:p>
            <a:pPr marL="228600" lvl="0" indent="-228600">
              <a:lnSpc>
                <a:spcPct val="150000"/>
              </a:lnSpc>
            </a:pPr>
            <a:r>
              <a:rPr lang="en-US"/>
              <a:t> </a:t>
            </a:r>
          </a:p>
        </p:txBody>
      </p:sp>
      <p:sp>
        <p:nvSpPr>
          <p:cNvPr id="2" name="Title 1">
            <a:extLst>
              <a:ext uri="{FF2B5EF4-FFF2-40B4-BE49-F238E27FC236}">
                <a16:creationId xmlns:a16="http://schemas.microsoft.com/office/drawing/2014/main" id="{9B0FF197-4D72-4945-8068-57D52018E6C9}"/>
              </a:ext>
            </a:extLst>
          </p:cNvPr>
          <p:cNvSpPr>
            <a:spLocks noGrp="1"/>
          </p:cNvSpPr>
          <p:nvPr>
            <p:ph type="title"/>
          </p:nvPr>
        </p:nvSpPr>
        <p:spPr>
          <a:xfrm>
            <a:off x="660591" y="3786474"/>
            <a:ext cx="4169890" cy="1614008"/>
          </a:xfrm>
        </p:spPr>
        <p:txBody>
          <a:bodyPr anchor="t">
            <a:noAutofit/>
          </a:bodyPr>
          <a:lstStyle>
            <a:lvl1pPr algn="r">
              <a:defRPr sz="4000">
                <a:solidFill>
                  <a:schemeClr val="bg1"/>
                </a:solidFill>
                <a:highlight>
                  <a:srgbClr val="000000"/>
                </a:highlight>
              </a:defRPr>
            </a:lvl1pPr>
          </a:lstStyle>
          <a:p>
            <a:r>
              <a:rPr lang="en-US"/>
              <a:t>Click to edit Master title style</a:t>
            </a:r>
          </a:p>
        </p:txBody>
      </p:sp>
      <p:sp>
        <p:nvSpPr>
          <p:cNvPr id="8" name="Content Placeholder 2">
            <a:extLst>
              <a:ext uri="{FF2B5EF4-FFF2-40B4-BE49-F238E27FC236}">
                <a16:creationId xmlns:a16="http://schemas.microsoft.com/office/drawing/2014/main" id="{A40C7A95-E12A-CD85-629E-0A9E34DCE380}"/>
              </a:ext>
            </a:extLst>
          </p:cNvPr>
          <p:cNvSpPr>
            <a:spLocks noGrp="1"/>
          </p:cNvSpPr>
          <p:nvPr>
            <p:ph idx="1"/>
          </p:nvPr>
        </p:nvSpPr>
        <p:spPr>
          <a:xfrm>
            <a:off x="5499291" y="914400"/>
            <a:ext cx="5773936" cy="5029200"/>
          </a:xfrm>
        </p:spPr>
        <p:txBody>
          <a:bodyPr>
            <a:norm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27357F-46A1-493A-A5E4-1D7FAE5B9960}"/>
              </a:ext>
            </a:extLst>
          </p:cNvPr>
          <p:cNvSpPr>
            <a:spLocks noGrp="1"/>
          </p:cNvSpPr>
          <p:nvPr>
            <p:ph type="dt" sz="half" idx="10"/>
          </p:nvPr>
        </p:nvSpPr>
        <p:spPr/>
        <p:txBody>
          <a:bodyPr/>
          <a:lstStyle/>
          <a:p>
            <a:fld id="{09E58DE0-2D5A-4C5D-BB9F-60B17AEDD2D8}" type="datetimeFigureOut">
              <a:rPr lang="en-US" smtClean="0"/>
              <a:t>6/21/2026</a:t>
            </a:fld>
            <a:endParaRPr lang="en-US"/>
          </a:p>
        </p:txBody>
      </p:sp>
      <p:sp>
        <p:nvSpPr>
          <p:cNvPr id="5" name="Footer Placeholder 4">
            <a:extLst>
              <a:ext uri="{FF2B5EF4-FFF2-40B4-BE49-F238E27FC236}">
                <a16:creationId xmlns:a16="http://schemas.microsoft.com/office/drawing/2014/main" id="{C57277BC-26F9-4B14-A2DC-C7575C5A63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7BC3FF-EE25-45FB-A7A8-AAA522F70748}"/>
              </a:ext>
            </a:extLst>
          </p:cNvPr>
          <p:cNvSpPr>
            <a:spLocks noGrp="1"/>
          </p:cNvSpPr>
          <p:nvPr>
            <p:ph type="sldNum" sz="quarter" idx="12"/>
          </p:nvPr>
        </p:nvSpPr>
        <p:spPr/>
        <p:txBody>
          <a:bodyPr/>
          <a:lstStyle/>
          <a:p>
            <a:fld id="{B37E107C-2248-4498-B52C-AA96C672919A}" type="slidenum">
              <a:rPr lang="en-US" smtClean="0"/>
              <a:t>‹#›</a:t>
            </a:fld>
            <a:endParaRPr lang="en-US"/>
          </a:p>
        </p:txBody>
      </p:sp>
    </p:spTree>
    <p:extLst>
      <p:ext uri="{BB962C8B-B14F-4D97-AF65-F5344CB8AC3E}">
        <p14:creationId xmlns:p14="http://schemas.microsoft.com/office/powerpoint/2010/main" val="132463264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t with Picture 21">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8CBFB767-CAF2-628B-7675-91B983B225CB}"/>
              </a:ext>
            </a:extLst>
          </p:cNvPr>
          <p:cNvSpPr>
            <a:spLocks noGrp="1"/>
          </p:cNvSpPr>
          <p:nvPr>
            <p:ph type="pic" sz="quarter" idx="13" hasCustomPrompt="1"/>
          </p:nvPr>
        </p:nvSpPr>
        <p:spPr>
          <a:xfrm>
            <a:off x="-1" y="0"/>
            <a:ext cx="8115299" cy="6858000"/>
          </a:xfrm>
          <a:blipFill>
            <a:blip r:embed="rId2">
              <a:alphaModFix amt="70000"/>
            </a:blip>
            <a:stretch>
              <a:fillRect/>
            </a:stretch>
          </a:blipFill>
        </p:spPr>
        <p:txBody>
          <a:bodyPr vert="horz" lIns="91440" tIns="0" rIns="0" bIns="0" rtlCol="0">
            <a:noAutofit/>
          </a:bodyPr>
          <a:lstStyle>
            <a:lvl1pPr marL="0" indent="0">
              <a:buNone/>
              <a:defRPr lang="en-US" sz="2400" b="0" i="0"/>
            </a:lvl1pPr>
          </a:lstStyle>
          <a:p>
            <a:pPr marL="228600" lvl="0" indent="-228600">
              <a:lnSpc>
                <a:spcPct val="150000"/>
              </a:lnSpc>
            </a:pPr>
            <a:r>
              <a:rPr lang="en-US"/>
              <a:t> </a:t>
            </a:r>
          </a:p>
        </p:txBody>
      </p:sp>
      <p:sp>
        <p:nvSpPr>
          <p:cNvPr id="7" name="Title 6">
            <a:extLst>
              <a:ext uri="{FF2B5EF4-FFF2-40B4-BE49-F238E27FC236}">
                <a16:creationId xmlns:a16="http://schemas.microsoft.com/office/drawing/2014/main" id="{C34B03A4-39B7-F5C1-D964-CA069C0F716B}"/>
              </a:ext>
            </a:extLst>
          </p:cNvPr>
          <p:cNvSpPr>
            <a:spLocks noGrp="1"/>
          </p:cNvSpPr>
          <p:nvPr>
            <p:ph type="title"/>
          </p:nvPr>
        </p:nvSpPr>
        <p:spPr>
          <a:xfrm>
            <a:off x="647701" y="647698"/>
            <a:ext cx="4225166" cy="2420757"/>
          </a:xfrm>
        </p:spPr>
        <p:txBody>
          <a:bodyPr/>
          <a:lstStyle>
            <a:lvl1pPr>
              <a:defRPr>
                <a:solidFill>
                  <a:schemeClr val="bg1"/>
                </a:solidFill>
                <a:highlight>
                  <a:srgbClr val="000000"/>
                </a:highlight>
              </a:defRPr>
            </a:lvl1pPr>
          </a:lstStyle>
          <a:p>
            <a:r>
              <a:rPr lang="en-US"/>
              <a:t>Click to edit Master title style</a:t>
            </a:r>
          </a:p>
        </p:txBody>
      </p:sp>
      <p:sp>
        <p:nvSpPr>
          <p:cNvPr id="8" name="Content Placeholder 2">
            <a:extLst>
              <a:ext uri="{FF2B5EF4-FFF2-40B4-BE49-F238E27FC236}">
                <a16:creationId xmlns:a16="http://schemas.microsoft.com/office/drawing/2014/main" id="{A40C7A95-E12A-CD85-629E-0A9E34DCE380}"/>
              </a:ext>
            </a:extLst>
          </p:cNvPr>
          <p:cNvSpPr>
            <a:spLocks noGrp="1"/>
          </p:cNvSpPr>
          <p:nvPr>
            <p:ph idx="1"/>
          </p:nvPr>
        </p:nvSpPr>
        <p:spPr>
          <a:xfrm>
            <a:off x="8854931" y="647699"/>
            <a:ext cx="2689367" cy="5562599"/>
          </a:xfrm>
        </p:spPr>
        <p:txBody>
          <a:bodyPr>
            <a:normAutofit/>
          </a:bodyPr>
          <a:lstStyle>
            <a:lvl1pPr marL="342900" indent="-342900">
              <a:buFont typeface="Arial" panose="020B0604020202020204" pitchFamily="34" charset="0"/>
              <a:buChar char="•"/>
              <a:defRPr/>
            </a:lvl1pPr>
            <a:lvl2pPr marL="514350" indent="-285750">
              <a:buFont typeface="Arial" panose="020B0604020202020204" pitchFamily="34" charset="0"/>
              <a:buChar char="•"/>
              <a:defRPr/>
            </a:lvl2pPr>
            <a:lvl3pPr marL="742950" indent="-285750">
              <a:buFont typeface="Arial" panose="020B0604020202020204" pitchFamily="34" charset="0"/>
              <a:buChar char="•"/>
              <a:defRPr/>
            </a:lvl3pPr>
            <a:lvl4pPr marL="971550" indent="-285750">
              <a:buFont typeface="Arial" panose="020B0604020202020204" pitchFamily="34" charset="0"/>
              <a:buChar char="•"/>
              <a:defRPr/>
            </a:lvl4pPr>
            <a:lvl5pPr marL="1085850" indent="-171450">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27357F-46A1-493A-A5E4-1D7FAE5B9960}"/>
              </a:ext>
            </a:extLst>
          </p:cNvPr>
          <p:cNvSpPr>
            <a:spLocks noGrp="1"/>
          </p:cNvSpPr>
          <p:nvPr>
            <p:ph type="dt" sz="half" idx="10"/>
          </p:nvPr>
        </p:nvSpPr>
        <p:spPr/>
        <p:txBody>
          <a:bodyPr/>
          <a:lstStyle/>
          <a:p>
            <a:fld id="{09E58DE0-2D5A-4C5D-BB9F-60B17AEDD2D8}" type="datetimeFigureOut">
              <a:rPr lang="en-US" smtClean="0"/>
              <a:t>6/21/2026</a:t>
            </a:fld>
            <a:endParaRPr lang="en-US"/>
          </a:p>
        </p:txBody>
      </p:sp>
      <p:sp>
        <p:nvSpPr>
          <p:cNvPr id="5" name="Footer Placeholder 4">
            <a:extLst>
              <a:ext uri="{FF2B5EF4-FFF2-40B4-BE49-F238E27FC236}">
                <a16:creationId xmlns:a16="http://schemas.microsoft.com/office/drawing/2014/main" id="{C57277BC-26F9-4B14-A2DC-C7575C5A63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7BC3FF-EE25-45FB-A7A8-AAA522F70748}"/>
              </a:ext>
            </a:extLst>
          </p:cNvPr>
          <p:cNvSpPr>
            <a:spLocks noGrp="1"/>
          </p:cNvSpPr>
          <p:nvPr>
            <p:ph type="sldNum" sz="quarter" idx="12"/>
          </p:nvPr>
        </p:nvSpPr>
        <p:spPr/>
        <p:txBody>
          <a:bodyPr/>
          <a:lstStyle/>
          <a:p>
            <a:fld id="{B37E107C-2248-4498-B52C-AA96C672919A}" type="slidenum">
              <a:rPr lang="en-US" smtClean="0"/>
              <a:t>‹#›</a:t>
            </a:fld>
            <a:endParaRPr lang="en-US"/>
          </a:p>
        </p:txBody>
      </p:sp>
    </p:spTree>
    <p:extLst>
      <p:ext uri="{BB962C8B-B14F-4D97-AF65-F5344CB8AC3E}">
        <p14:creationId xmlns:p14="http://schemas.microsoft.com/office/powerpoint/2010/main" val="107991016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ntent with Picture 22">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8CBFB767-CAF2-628B-7675-91B983B225CB}"/>
              </a:ext>
            </a:extLst>
          </p:cNvPr>
          <p:cNvSpPr>
            <a:spLocks noGrp="1"/>
          </p:cNvSpPr>
          <p:nvPr>
            <p:ph type="pic" sz="quarter" idx="13" hasCustomPrompt="1"/>
          </p:nvPr>
        </p:nvSpPr>
        <p:spPr>
          <a:xfrm>
            <a:off x="1981200" y="0"/>
            <a:ext cx="10210798" cy="5067300"/>
          </a:xfrm>
          <a:blipFill dpi="0" rotWithShape="1">
            <a:blip r:embed="rId2">
              <a:alphaModFix amt="70000"/>
            </a:blip>
            <a:srcRect/>
            <a:stretch>
              <a:fillRect/>
            </a:stretch>
          </a:blipFill>
        </p:spPr>
        <p:txBody>
          <a:bodyPr/>
          <a:lstStyle>
            <a:lvl1pPr marL="0" indent="0">
              <a:buFont typeface="Arial" panose="020B0604020202020204" pitchFamily="34" charset="0"/>
              <a:buNone/>
              <a:defRPr/>
            </a:lvl1pPr>
          </a:lstStyle>
          <a:p>
            <a:r>
              <a:rPr lang="en-US"/>
              <a:t> </a:t>
            </a:r>
          </a:p>
        </p:txBody>
      </p:sp>
      <p:sp>
        <p:nvSpPr>
          <p:cNvPr id="8" name="Title 7">
            <a:extLst>
              <a:ext uri="{FF2B5EF4-FFF2-40B4-BE49-F238E27FC236}">
                <a16:creationId xmlns:a16="http://schemas.microsoft.com/office/drawing/2014/main" id="{1B520403-BDFD-00AF-7685-E3C2366A63ED}"/>
              </a:ext>
            </a:extLst>
          </p:cNvPr>
          <p:cNvSpPr>
            <a:spLocks noGrp="1"/>
          </p:cNvSpPr>
          <p:nvPr>
            <p:ph type="title"/>
          </p:nvPr>
        </p:nvSpPr>
        <p:spPr>
          <a:xfrm>
            <a:off x="914400" y="647700"/>
            <a:ext cx="5181600" cy="2595563"/>
          </a:xfrm>
        </p:spPr>
        <p:txBody>
          <a:bodyPr/>
          <a:lstStyle>
            <a:lvl1pPr>
              <a:defRPr>
                <a:solidFill>
                  <a:schemeClr val="bg1"/>
                </a:solidFill>
                <a:highlight>
                  <a:srgbClr val="000000"/>
                </a:highlight>
              </a:defRPr>
            </a:lvl1pPr>
          </a:lstStyle>
          <a:p>
            <a:r>
              <a:rPr lang="en-US"/>
              <a:t>Click to edit Master title style</a:t>
            </a:r>
          </a:p>
        </p:txBody>
      </p:sp>
      <p:sp>
        <p:nvSpPr>
          <p:cNvPr id="11" name="Content Placeholder 10">
            <a:extLst>
              <a:ext uri="{FF2B5EF4-FFF2-40B4-BE49-F238E27FC236}">
                <a16:creationId xmlns:a16="http://schemas.microsoft.com/office/drawing/2014/main" id="{D1DFE5C8-DAB2-CA31-6958-050610D77ADF}"/>
              </a:ext>
            </a:extLst>
          </p:cNvPr>
          <p:cNvSpPr>
            <a:spLocks noGrp="1"/>
          </p:cNvSpPr>
          <p:nvPr>
            <p:ph sz="quarter" idx="14"/>
          </p:nvPr>
        </p:nvSpPr>
        <p:spPr>
          <a:xfrm>
            <a:off x="1893888" y="5559425"/>
            <a:ext cx="8278812" cy="650875"/>
          </a:xfrm>
        </p:spPr>
        <p:txBody>
          <a:bodyPr>
            <a:normAutofit/>
          </a:bodyPr>
          <a:lstStyle>
            <a:lvl1pPr marL="0" indent="0">
              <a:buNone/>
              <a:defRPr sz="2000"/>
            </a:lvl1pPr>
          </a:lstStyle>
          <a:p>
            <a:pPr lvl="0"/>
            <a:r>
              <a:rPr lang="en-US"/>
              <a:t>Click to edit Master text styles</a:t>
            </a:r>
          </a:p>
        </p:txBody>
      </p:sp>
      <p:sp>
        <p:nvSpPr>
          <p:cNvPr id="4" name="Date Placeholder 3">
            <a:extLst>
              <a:ext uri="{FF2B5EF4-FFF2-40B4-BE49-F238E27FC236}">
                <a16:creationId xmlns:a16="http://schemas.microsoft.com/office/drawing/2014/main" id="{7727357F-46A1-493A-A5E4-1D7FAE5B9960}"/>
              </a:ext>
            </a:extLst>
          </p:cNvPr>
          <p:cNvSpPr>
            <a:spLocks noGrp="1"/>
          </p:cNvSpPr>
          <p:nvPr>
            <p:ph type="dt" sz="half" idx="10"/>
          </p:nvPr>
        </p:nvSpPr>
        <p:spPr/>
        <p:txBody>
          <a:bodyPr/>
          <a:lstStyle/>
          <a:p>
            <a:fld id="{09E58DE0-2D5A-4C5D-BB9F-60B17AEDD2D8}" type="datetimeFigureOut">
              <a:rPr lang="en-US" smtClean="0"/>
              <a:t>6/21/2026</a:t>
            </a:fld>
            <a:endParaRPr lang="en-US"/>
          </a:p>
        </p:txBody>
      </p:sp>
      <p:sp>
        <p:nvSpPr>
          <p:cNvPr id="5" name="Footer Placeholder 4">
            <a:extLst>
              <a:ext uri="{FF2B5EF4-FFF2-40B4-BE49-F238E27FC236}">
                <a16:creationId xmlns:a16="http://schemas.microsoft.com/office/drawing/2014/main" id="{C57277BC-26F9-4B14-A2DC-C7575C5A63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7BC3FF-EE25-45FB-A7A8-AAA522F70748}"/>
              </a:ext>
            </a:extLst>
          </p:cNvPr>
          <p:cNvSpPr>
            <a:spLocks noGrp="1"/>
          </p:cNvSpPr>
          <p:nvPr>
            <p:ph type="sldNum" sz="quarter" idx="12"/>
          </p:nvPr>
        </p:nvSpPr>
        <p:spPr/>
        <p:txBody>
          <a:bodyPr/>
          <a:lstStyle/>
          <a:p>
            <a:fld id="{B37E107C-2248-4498-B52C-AA96C672919A}" type="slidenum">
              <a:rPr lang="en-US" smtClean="0"/>
              <a:t>‹#›</a:t>
            </a:fld>
            <a:endParaRPr lang="en-US"/>
          </a:p>
        </p:txBody>
      </p:sp>
    </p:spTree>
    <p:extLst>
      <p:ext uri="{BB962C8B-B14F-4D97-AF65-F5344CB8AC3E}">
        <p14:creationId xmlns:p14="http://schemas.microsoft.com/office/powerpoint/2010/main" val="297440343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ent with Picture 23">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8CBFB767-CAF2-628B-7675-91B983B225CB}"/>
              </a:ext>
            </a:extLst>
          </p:cNvPr>
          <p:cNvSpPr>
            <a:spLocks noGrp="1"/>
          </p:cNvSpPr>
          <p:nvPr>
            <p:ph type="pic" sz="quarter" idx="13" hasCustomPrompt="1"/>
          </p:nvPr>
        </p:nvSpPr>
        <p:spPr>
          <a:xfrm>
            <a:off x="0" y="0"/>
            <a:ext cx="12192000" cy="4193427"/>
          </a:xfrm>
          <a:blipFill dpi="0" rotWithShape="1">
            <a:blip r:embed="rId2">
              <a:alphaModFix amt="70000"/>
            </a:blip>
            <a:srcRect/>
            <a:stretch>
              <a:fillRect/>
            </a:stretch>
          </a:blipFill>
        </p:spPr>
        <p:txBody>
          <a:bodyPr/>
          <a:lstStyle>
            <a:lvl1pPr marL="0" indent="0">
              <a:buFont typeface="Arial" panose="020B0604020202020204" pitchFamily="34" charset="0"/>
              <a:buNone/>
              <a:defRPr/>
            </a:lvl1pPr>
          </a:lstStyle>
          <a:p>
            <a:r>
              <a:rPr lang="en-US"/>
              <a:t> </a:t>
            </a:r>
          </a:p>
        </p:txBody>
      </p:sp>
      <p:sp>
        <p:nvSpPr>
          <p:cNvPr id="7" name="Title 6">
            <a:extLst>
              <a:ext uri="{FF2B5EF4-FFF2-40B4-BE49-F238E27FC236}">
                <a16:creationId xmlns:a16="http://schemas.microsoft.com/office/drawing/2014/main" id="{4A48BCDE-4694-0B11-3F5D-030F758E59D0}"/>
              </a:ext>
            </a:extLst>
          </p:cNvPr>
          <p:cNvSpPr>
            <a:spLocks noGrp="1"/>
          </p:cNvSpPr>
          <p:nvPr>
            <p:ph type="title"/>
          </p:nvPr>
        </p:nvSpPr>
        <p:spPr>
          <a:xfrm>
            <a:off x="652372" y="1712200"/>
            <a:ext cx="6019892" cy="1896956"/>
          </a:xfrm>
        </p:spPr>
        <p:txBody>
          <a:bodyPr/>
          <a:lstStyle>
            <a:lvl1pPr>
              <a:lnSpc>
                <a:spcPct val="90000"/>
              </a:lnSpc>
              <a:defRPr>
                <a:solidFill>
                  <a:schemeClr val="bg1"/>
                </a:solidFill>
                <a:highlight>
                  <a:srgbClr val="000000"/>
                </a:highlight>
              </a:defRPr>
            </a:lvl1pPr>
          </a:lstStyle>
          <a:p>
            <a:r>
              <a:rPr lang="en-US"/>
              <a:t>Click to edit Master title style</a:t>
            </a:r>
          </a:p>
        </p:txBody>
      </p:sp>
      <p:sp>
        <p:nvSpPr>
          <p:cNvPr id="9" name="Content Placeholder 2">
            <a:extLst>
              <a:ext uri="{FF2B5EF4-FFF2-40B4-BE49-F238E27FC236}">
                <a16:creationId xmlns:a16="http://schemas.microsoft.com/office/drawing/2014/main" id="{DE27908E-38A7-B900-61E8-3AB5DD08621C}"/>
              </a:ext>
            </a:extLst>
          </p:cNvPr>
          <p:cNvSpPr>
            <a:spLocks noGrp="1"/>
          </p:cNvSpPr>
          <p:nvPr>
            <p:ph idx="14"/>
          </p:nvPr>
        </p:nvSpPr>
        <p:spPr>
          <a:xfrm>
            <a:off x="6096000" y="4672013"/>
            <a:ext cx="5448300" cy="1538287"/>
          </a:xfrm>
        </p:spPr>
        <p:txBody>
          <a:bodyPr anchor="t">
            <a:normAutofit fontScale="85000" lnSpcReduction="10000"/>
          </a:bodyPr>
          <a:lstStyle/>
          <a:p>
            <a:pPr marL="0" lvl="0" indent="0" algn="r">
              <a:buNone/>
            </a:pPr>
            <a:r>
              <a:rPr lang="en-US" sz="2000"/>
              <a:t>Click to edit Master text styles</a:t>
            </a:r>
          </a:p>
        </p:txBody>
      </p:sp>
      <p:sp>
        <p:nvSpPr>
          <p:cNvPr id="4" name="Date Placeholder 3">
            <a:extLst>
              <a:ext uri="{FF2B5EF4-FFF2-40B4-BE49-F238E27FC236}">
                <a16:creationId xmlns:a16="http://schemas.microsoft.com/office/drawing/2014/main" id="{7727357F-46A1-493A-A5E4-1D7FAE5B9960}"/>
              </a:ext>
            </a:extLst>
          </p:cNvPr>
          <p:cNvSpPr>
            <a:spLocks noGrp="1"/>
          </p:cNvSpPr>
          <p:nvPr>
            <p:ph type="dt" sz="half" idx="10"/>
          </p:nvPr>
        </p:nvSpPr>
        <p:spPr/>
        <p:txBody>
          <a:bodyPr/>
          <a:lstStyle/>
          <a:p>
            <a:fld id="{09E58DE0-2D5A-4C5D-BB9F-60B17AEDD2D8}" type="datetimeFigureOut">
              <a:rPr lang="en-US" smtClean="0"/>
              <a:t>6/21/2026</a:t>
            </a:fld>
            <a:endParaRPr lang="en-US"/>
          </a:p>
        </p:txBody>
      </p:sp>
      <p:sp>
        <p:nvSpPr>
          <p:cNvPr id="5" name="Footer Placeholder 4">
            <a:extLst>
              <a:ext uri="{FF2B5EF4-FFF2-40B4-BE49-F238E27FC236}">
                <a16:creationId xmlns:a16="http://schemas.microsoft.com/office/drawing/2014/main" id="{C57277BC-26F9-4B14-A2DC-C7575C5A63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7BC3FF-EE25-45FB-A7A8-AAA522F70748}"/>
              </a:ext>
            </a:extLst>
          </p:cNvPr>
          <p:cNvSpPr>
            <a:spLocks noGrp="1"/>
          </p:cNvSpPr>
          <p:nvPr>
            <p:ph type="sldNum" sz="quarter" idx="12"/>
          </p:nvPr>
        </p:nvSpPr>
        <p:spPr/>
        <p:txBody>
          <a:bodyPr/>
          <a:lstStyle/>
          <a:p>
            <a:fld id="{B37E107C-2248-4498-B52C-AA96C672919A}" type="slidenum">
              <a:rPr lang="en-US" smtClean="0"/>
              <a:t>‹#›</a:t>
            </a:fld>
            <a:endParaRPr lang="en-US"/>
          </a:p>
        </p:txBody>
      </p:sp>
    </p:spTree>
    <p:extLst>
      <p:ext uri="{BB962C8B-B14F-4D97-AF65-F5344CB8AC3E}">
        <p14:creationId xmlns:p14="http://schemas.microsoft.com/office/powerpoint/2010/main" val="29584151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with Picture 3">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5596128" y="0"/>
            <a:ext cx="6595872" cy="6858000"/>
          </a:xfrm>
          <a:blipFill>
            <a:blip r:embed="rId2">
              <a:alphaModFix amt="70000"/>
            </a:blip>
            <a:stretch>
              <a:fillRect/>
            </a:stretch>
          </a:blipFill>
        </p:spPr>
        <p:txBody>
          <a:bodyPr vert="horz" lIns="91440" tIns="0" rIns="0" bIns="0" rtlCol="0">
            <a:noAutofit/>
          </a:bodyPr>
          <a:lstStyle>
            <a:lvl1pPr marL="0" indent="0">
              <a:buNone/>
              <a:defRPr lang="en-US" sz="2400" b="0" i="0"/>
            </a:lvl1pPr>
          </a:lstStyle>
          <a:p>
            <a:pPr marL="228600" lvl="0" indent="-228600">
              <a:lnSpc>
                <a:spcPct val="150000"/>
              </a:lnSpc>
            </a:pPr>
            <a:r>
              <a:rPr lang="en-US"/>
              <a:t> </a:t>
            </a:r>
          </a:p>
        </p:txBody>
      </p:sp>
      <p:sp>
        <p:nvSpPr>
          <p:cNvPr id="8" name="Title 7">
            <a:extLst>
              <a:ext uri="{FF2B5EF4-FFF2-40B4-BE49-F238E27FC236}">
                <a16:creationId xmlns:a16="http://schemas.microsoft.com/office/drawing/2014/main" id="{CFCD2E37-9854-D80D-B906-C29C37FAACC5}"/>
              </a:ext>
            </a:extLst>
          </p:cNvPr>
          <p:cNvSpPr>
            <a:spLocks noGrp="1"/>
          </p:cNvSpPr>
          <p:nvPr>
            <p:ph type="title"/>
          </p:nvPr>
        </p:nvSpPr>
        <p:spPr>
          <a:xfrm>
            <a:off x="365758" y="411480"/>
            <a:ext cx="6309360" cy="3739896"/>
          </a:xfrm>
        </p:spPr>
        <p:txBody>
          <a:bodyPr>
            <a:normAutofit/>
          </a:bodyPr>
          <a:lstStyle>
            <a:lvl1pPr>
              <a:defRPr sz="5400">
                <a:solidFill>
                  <a:schemeClr val="bg1"/>
                </a:solidFill>
                <a:highlight>
                  <a:srgbClr val="000000"/>
                </a:highlight>
              </a:defRPr>
            </a:lvl1pPr>
          </a:lstStyle>
          <a:p>
            <a:r>
              <a:rPr lang="en-US"/>
              <a:t>Click to edit Master title style</a:t>
            </a:r>
          </a:p>
        </p:txBody>
      </p:sp>
      <p:sp>
        <p:nvSpPr>
          <p:cNvPr id="12" name="Text Placeholder 11">
            <a:extLst>
              <a:ext uri="{FF2B5EF4-FFF2-40B4-BE49-F238E27FC236}">
                <a16:creationId xmlns:a16="http://schemas.microsoft.com/office/drawing/2014/main" id="{927C0618-21FB-9390-740F-2734A4B2C28F}"/>
              </a:ext>
            </a:extLst>
          </p:cNvPr>
          <p:cNvSpPr>
            <a:spLocks noGrp="1"/>
          </p:cNvSpPr>
          <p:nvPr>
            <p:ph type="body" sz="quarter" idx="17"/>
          </p:nvPr>
        </p:nvSpPr>
        <p:spPr>
          <a:xfrm>
            <a:off x="365125" y="4873625"/>
            <a:ext cx="4206875" cy="1381125"/>
          </a:xfrm>
        </p:spPr>
        <p:txBody>
          <a:bodyPr anchor="b">
            <a:normAutofit/>
          </a:bodyPr>
          <a:lstStyle>
            <a:lvl1pPr marL="0" indent="0">
              <a:buNone/>
              <a:defRPr sz="1800"/>
            </a:lvl1pPr>
          </a:lstStyle>
          <a:p>
            <a:pPr lvl="0"/>
            <a:r>
              <a:rPr lang="en-US"/>
              <a:t>Click to edit Master text styles</a:t>
            </a:r>
          </a:p>
        </p:txBody>
      </p:sp>
      <p:sp>
        <p:nvSpPr>
          <p:cNvPr id="4" name="Date Placeholder 3">
            <a:extLst>
              <a:ext uri="{FF2B5EF4-FFF2-40B4-BE49-F238E27FC236}">
                <a16:creationId xmlns:a16="http://schemas.microsoft.com/office/drawing/2014/main" id="{6D9281F2-D41E-9A50-1809-3B8BE4C397CF}"/>
              </a:ext>
            </a:extLst>
          </p:cNvPr>
          <p:cNvSpPr>
            <a:spLocks noGrp="1"/>
          </p:cNvSpPr>
          <p:nvPr>
            <p:ph type="dt" sz="half" idx="14"/>
          </p:nvPr>
        </p:nvSpPr>
        <p:spPr>
          <a:xfrm>
            <a:off x="137160" y="6453002"/>
            <a:ext cx="914400" cy="365125"/>
          </a:xfrm>
        </p:spPr>
        <p:txBody>
          <a:bodyPr/>
          <a:lstStyle/>
          <a:p>
            <a:fld id="{D291CE83-67BA-4B15-B48A-7DC5C0636664}" type="datetime1">
              <a:rPr lang="en-US" smtClean="0"/>
              <a:t>6/21/2026</a:t>
            </a:fld>
            <a:endParaRPr lang="en-US"/>
          </a:p>
        </p:txBody>
      </p:sp>
      <p:sp>
        <p:nvSpPr>
          <p:cNvPr id="5" name="Footer Placeholder 4">
            <a:extLst>
              <a:ext uri="{FF2B5EF4-FFF2-40B4-BE49-F238E27FC236}">
                <a16:creationId xmlns:a16="http://schemas.microsoft.com/office/drawing/2014/main" id="{E9E57431-3702-2B75-B5FF-84422A85DBDF}"/>
              </a:ext>
            </a:extLst>
          </p:cNvPr>
          <p:cNvSpPr>
            <a:spLocks noGrp="1"/>
          </p:cNvSpPr>
          <p:nvPr>
            <p:ph type="ftr" sz="quarter" idx="15"/>
          </p:nvPr>
        </p:nvSpPr>
        <p:spPr>
          <a:xfrm>
            <a:off x="2061086" y="6453002"/>
            <a:ext cx="2805405" cy="365125"/>
          </a:xfrm>
        </p:spPr>
        <p:txBody>
          <a:bodyPr/>
          <a:lstStyle/>
          <a:p>
            <a:r>
              <a:rPr lang="en-US"/>
              <a:t>Sample Footer Text</a:t>
            </a:r>
          </a:p>
        </p:txBody>
      </p:sp>
      <p:sp>
        <p:nvSpPr>
          <p:cNvPr id="6" name="Slide Number Placeholder 5">
            <a:extLst>
              <a:ext uri="{FF2B5EF4-FFF2-40B4-BE49-F238E27FC236}">
                <a16:creationId xmlns:a16="http://schemas.microsoft.com/office/drawing/2014/main" id="{5F43A420-FE13-2F4D-C208-338D8B00A6FC}"/>
              </a:ext>
            </a:extLst>
          </p:cNvPr>
          <p:cNvSpPr>
            <a:spLocks noGrp="1"/>
          </p:cNvSpPr>
          <p:nvPr>
            <p:ph type="sldNum" sz="quarter" idx="16"/>
          </p:nvPr>
        </p:nvSpPr>
        <p:spPr>
          <a:xfrm>
            <a:off x="4895519" y="6453002"/>
            <a:ext cx="379443" cy="365125"/>
          </a:xfrm>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873640537"/>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Number Larg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8E65BD-66C5-5FF8-C229-BB94A762D9C5}"/>
              </a:ext>
            </a:extLst>
          </p:cNvPr>
          <p:cNvSpPr>
            <a:spLocks noGrp="1"/>
          </p:cNvSpPr>
          <p:nvPr>
            <p:ph type="title"/>
          </p:nvPr>
        </p:nvSpPr>
        <p:spPr>
          <a:xfrm>
            <a:off x="7166916" y="646438"/>
            <a:ext cx="4199074" cy="4641176"/>
          </a:xfrm>
        </p:spPr>
        <p:txBody>
          <a:bodyPr anchor="b">
            <a:normAutofit/>
          </a:bodyPr>
          <a:lstStyle>
            <a:lvl1pPr>
              <a:lnSpc>
                <a:spcPct val="120000"/>
              </a:lnSpc>
              <a:defRPr sz="2800" b="0" cap="none" spc="0" baseline="0">
                <a:latin typeface="+mn-lt"/>
              </a:defRPr>
            </a:lvl1pPr>
          </a:lstStyle>
          <a:p>
            <a:r>
              <a:rPr lang="en-US"/>
              <a:t>Click to edit Master title style</a:t>
            </a:r>
          </a:p>
        </p:txBody>
      </p:sp>
      <p:sp>
        <p:nvSpPr>
          <p:cNvPr id="11" name="Content Placeholder 10">
            <a:extLst>
              <a:ext uri="{FF2B5EF4-FFF2-40B4-BE49-F238E27FC236}">
                <a16:creationId xmlns:a16="http://schemas.microsoft.com/office/drawing/2014/main" id="{12A23D75-581D-5D22-B65B-6248EE148401}"/>
              </a:ext>
            </a:extLst>
          </p:cNvPr>
          <p:cNvSpPr>
            <a:spLocks noGrp="1"/>
          </p:cNvSpPr>
          <p:nvPr>
            <p:ph sz="quarter" idx="14" hasCustomPrompt="1"/>
          </p:nvPr>
        </p:nvSpPr>
        <p:spPr>
          <a:xfrm>
            <a:off x="539750" y="566739"/>
            <a:ext cx="6427788" cy="5668316"/>
          </a:xfrm>
        </p:spPr>
        <p:txBody>
          <a:bodyPr anchor="ctr">
            <a:normAutofit/>
          </a:bodyPr>
          <a:lstStyle>
            <a:lvl1pPr marL="0" indent="0">
              <a:lnSpc>
                <a:spcPct val="100000"/>
              </a:lnSpc>
              <a:buNone/>
              <a:defRPr sz="23200" b="1" spc="600" baseline="0">
                <a:solidFill>
                  <a:schemeClr val="bg1"/>
                </a:solidFill>
                <a:highlight>
                  <a:srgbClr val="000000"/>
                </a:highlight>
                <a:latin typeface="+mj-lt"/>
              </a:defRPr>
            </a:lvl1pPr>
          </a:lstStyle>
          <a:p>
            <a:pPr lvl="0"/>
            <a:r>
              <a:rPr lang="en-US"/>
              <a: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E5AD3D17-73C9-402C-91E7-BA73E6829C50}" type="datetime1">
              <a:rPr lang="en-US" smtClean="0"/>
              <a:t>6/21/2026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046674124"/>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Number Large 2">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6DA5FB0-3233-6F76-899A-A1958FBA86AB}"/>
              </a:ext>
            </a:extLst>
          </p:cNvPr>
          <p:cNvSpPr>
            <a:spLocks noGrp="1"/>
          </p:cNvSpPr>
          <p:nvPr>
            <p:ph type="title"/>
          </p:nvPr>
        </p:nvSpPr>
        <p:spPr>
          <a:xfrm>
            <a:off x="1935480" y="5120640"/>
            <a:ext cx="8321040" cy="1188720"/>
          </a:xfrm>
        </p:spPr>
        <p:txBody>
          <a:bodyPr>
            <a:normAutofit/>
          </a:bodyPr>
          <a:lstStyle>
            <a:lvl1pPr algn="ctr">
              <a:lnSpc>
                <a:spcPct val="120000"/>
              </a:lnSpc>
              <a:spcBef>
                <a:spcPts val="1000"/>
              </a:spcBef>
              <a:defRPr sz="2800" b="0" cap="none" spc="0" baseline="0">
                <a:latin typeface="+mn-lt"/>
              </a:defRPr>
            </a:lvl1pPr>
          </a:lstStyle>
          <a:p>
            <a:r>
              <a:rPr lang="en-US"/>
              <a:t>Click to edit Master title style</a:t>
            </a:r>
          </a:p>
        </p:txBody>
      </p:sp>
      <p:sp>
        <p:nvSpPr>
          <p:cNvPr id="7" name="Content Placeholder 7">
            <a:extLst>
              <a:ext uri="{FF2B5EF4-FFF2-40B4-BE49-F238E27FC236}">
                <a16:creationId xmlns:a16="http://schemas.microsoft.com/office/drawing/2014/main" id="{964560E1-132E-6944-7C66-491949C93CD6}"/>
              </a:ext>
            </a:extLst>
          </p:cNvPr>
          <p:cNvSpPr>
            <a:spLocks noGrp="1"/>
          </p:cNvSpPr>
          <p:nvPr>
            <p:ph sz="quarter" idx="13" hasCustomPrompt="1"/>
          </p:nvPr>
        </p:nvSpPr>
        <p:spPr>
          <a:xfrm>
            <a:off x="822960" y="603504"/>
            <a:ext cx="10543032" cy="4190614"/>
          </a:xfrm>
        </p:spPr>
        <p:txBody>
          <a:bodyPr anchor="ctr">
            <a:noAutofit/>
          </a:bodyPr>
          <a:lstStyle>
            <a:lvl1pPr marL="0" indent="0" algn="ctr">
              <a:lnSpc>
                <a:spcPct val="100000"/>
              </a:lnSpc>
              <a:spcBef>
                <a:spcPts val="0"/>
              </a:spcBef>
              <a:buNone/>
              <a:defRPr sz="23200" b="1" cap="all" spc="600" baseline="0">
                <a:solidFill>
                  <a:schemeClr val="tx1"/>
                </a:solidFill>
                <a:latin typeface="+mj-lt"/>
              </a:defRPr>
            </a:lvl1pPr>
          </a:lstStyle>
          <a:p>
            <a:pPr lvl="0"/>
            <a:r>
              <a:rPr lang="en-US"/>
              <a: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C77A7CDD-9512-40CC-9351-FC0DE186CFBD}" type="datetime1">
              <a:rPr lang="en-US" smtClean="0"/>
              <a:t>6/21/2026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957252981"/>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Number Large 3">
    <p:bg>
      <p:bgPr>
        <a:solidFill>
          <a:schemeClr val="tx2">
            <a:lumMod val="10000"/>
          </a:schemeClr>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EC46D51-F742-0411-C425-9FB4333D856D}"/>
              </a:ext>
            </a:extLst>
          </p:cNvPr>
          <p:cNvSpPr>
            <a:spLocks noGrp="1"/>
          </p:cNvSpPr>
          <p:nvPr>
            <p:ph type="title"/>
          </p:nvPr>
        </p:nvSpPr>
        <p:spPr>
          <a:xfrm>
            <a:off x="2377440" y="4937760"/>
            <a:ext cx="7525512" cy="1371600"/>
          </a:xfrm>
        </p:spPr>
        <p:txBody>
          <a:bodyPr>
            <a:normAutofit/>
          </a:bodyPr>
          <a:lstStyle>
            <a:lvl1pPr algn="ctr">
              <a:lnSpc>
                <a:spcPct val="120000"/>
              </a:lnSpc>
              <a:spcBef>
                <a:spcPts val="1000"/>
              </a:spcBef>
              <a:defRPr sz="2800" b="0" cap="none" spc="0" baseline="0">
                <a:latin typeface="+mn-lt"/>
              </a:defRPr>
            </a:lvl1pPr>
          </a:lstStyle>
          <a:p>
            <a:r>
              <a:rPr lang="en-US"/>
              <a:t>Click to edit Master title style</a:t>
            </a:r>
          </a:p>
        </p:txBody>
      </p:sp>
      <p:sp>
        <p:nvSpPr>
          <p:cNvPr id="7" name="Content Placeholder 7">
            <a:extLst>
              <a:ext uri="{FF2B5EF4-FFF2-40B4-BE49-F238E27FC236}">
                <a16:creationId xmlns:a16="http://schemas.microsoft.com/office/drawing/2014/main" id="{C6CC1002-9B76-86F0-267A-B8FA2E4F6890}"/>
              </a:ext>
            </a:extLst>
          </p:cNvPr>
          <p:cNvSpPr>
            <a:spLocks noGrp="1"/>
          </p:cNvSpPr>
          <p:nvPr>
            <p:ph sz="quarter" idx="13" hasCustomPrompt="1"/>
          </p:nvPr>
        </p:nvSpPr>
        <p:spPr>
          <a:xfrm>
            <a:off x="822960" y="603504"/>
            <a:ext cx="10543032" cy="4190614"/>
          </a:xfrm>
        </p:spPr>
        <p:txBody>
          <a:bodyPr anchor="ctr">
            <a:noAutofit/>
          </a:bodyPr>
          <a:lstStyle>
            <a:lvl1pPr marL="0" indent="0" algn="ctr">
              <a:lnSpc>
                <a:spcPct val="100000"/>
              </a:lnSpc>
              <a:spcBef>
                <a:spcPts val="0"/>
              </a:spcBef>
              <a:buNone/>
              <a:defRPr sz="23200" b="1" cap="all" spc="600" baseline="0">
                <a:solidFill>
                  <a:schemeClr val="bg1"/>
                </a:solidFill>
                <a:highlight>
                  <a:srgbClr val="FFFFFF"/>
                </a:highlight>
                <a:latin typeface="+mj-lt"/>
              </a:defRPr>
            </a:lvl1pPr>
          </a:lstStyle>
          <a:p>
            <a:pPr lvl="0"/>
            <a:r>
              <a:rPr lang="en-US"/>
              <a: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1"/>
                </a:solidFill>
              </a:defRPr>
            </a:lvl1pPr>
          </a:lstStyle>
          <a:p>
            <a:fld id="{483EFCC7-B7E8-4ABE-BBCB-C75FD27800CD}" type="datetime1">
              <a:rPr lang="en-US" smtClean="0"/>
              <a:t>6/21/2026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119200876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Stat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594360" y="-1315405"/>
            <a:ext cx="10652760" cy="1133856"/>
          </a:xfrm>
        </p:spPr>
        <p:txBody>
          <a:bodyPr/>
          <a:lstStyle/>
          <a:p>
            <a:r>
              <a:rPr lang="en-US"/>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548640"/>
            <a:ext cx="8961120" cy="5577840"/>
          </a:xfrm>
        </p:spPr>
        <p:txBody>
          <a:bodyPr anchor="t">
            <a:noAutofit/>
          </a:bodyPr>
          <a:lstStyle>
            <a:lvl1pPr marL="0" indent="0">
              <a:lnSpc>
                <a:spcPct val="100000"/>
              </a:lnSpc>
              <a:buNone/>
              <a:defRPr sz="6000" b="1" i="0" spc="600" baseline="0">
                <a:solidFill>
                  <a:schemeClr val="bg1"/>
                </a:solidFill>
                <a:highlight>
                  <a:srgbClr val="000000"/>
                </a:highlight>
                <a:latin typeface="Franklin Gothic Heavy" panose="020B0603020102020204" pitchFamily="34" charset="0"/>
              </a:defRPr>
            </a:lvl1pPr>
            <a:lvl2pPr marL="228600" indent="0">
              <a:lnSpc>
                <a:spcPct val="100000"/>
              </a:lnSpc>
              <a:buNone/>
              <a:defRPr sz="5400" b="1" i="0" spc="600" baseline="0">
                <a:solidFill>
                  <a:schemeClr val="bg1"/>
                </a:solidFill>
                <a:highlight>
                  <a:srgbClr val="000000"/>
                </a:highlight>
                <a:latin typeface="Franklin Gothic Heavy" panose="020B0603020102020204" pitchFamily="34" charset="0"/>
              </a:defRPr>
            </a:lvl2pPr>
            <a:lvl3pPr marL="457200" indent="0">
              <a:lnSpc>
                <a:spcPct val="100000"/>
              </a:lnSpc>
              <a:buNone/>
              <a:defRPr sz="4800" b="1" i="0" spc="600" baseline="0">
                <a:solidFill>
                  <a:schemeClr val="bg1"/>
                </a:solidFill>
                <a:highlight>
                  <a:srgbClr val="000000"/>
                </a:highlight>
                <a:latin typeface="Franklin Gothic Heavy" panose="020B0603020102020204" pitchFamily="34" charset="0"/>
              </a:defRPr>
            </a:lvl3pPr>
            <a:lvl4pPr marL="685800" indent="0">
              <a:lnSpc>
                <a:spcPct val="100000"/>
              </a:lnSpc>
              <a:buNone/>
              <a:defRPr sz="4400" b="1" i="0" spc="600" baseline="0">
                <a:solidFill>
                  <a:schemeClr val="bg1"/>
                </a:solidFill>
                <a:highlight>
                  <a:srgbClr val="000000"/>
                </a:highlight>
                <a:latin typeface="Franklin Gothic Heavy" panose="020B0603020102020204" pitchFamily="34" charset="0"/>
              </a:defRPr>
            </a:lvl4pPr>
            <a:lvl5pPr marL="914400" indent="0">
              <a:lnSpc>
                <a:spcPct val="100000"/>
              </a:lnSpc>
              <a:buNone/>
              <a:defRPr sz="4000" b="1" i="0" spc="600" baseline="0">
                <a:solidFill>
                  <a:schemeClr val="bg1"/>
                </a:solidFill>
                <a:highlight>
                  <a:srgbClr val="000000"/>
                </a:highlight>
                <a:latin typeface="Franklin Gothic Heavy" panose="020B0603020102020204" pitchFamily="34" charset="0"/>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507735E4-737B-43D4-B991-92C3D63DE68F}" type="datetime1">
              <a:rPr lang="en-US" smtClean="0"/>
              <a:t>6/21/2026</a:t>
            </a:fld>
            <a:endParaRPr lang="en-US"/>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319124253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Statement 2">
    <p:bg>
      <p:bgPr>
        <a:solidFill>
          <a:schemeClr val="bg2">
            <a:lumMod val="1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225296"/>
            <a:ext cx="10652760" cy="914400"/>
          </a:xfrm>
        </p:spPr>
        <p:txBody>
          <a:bodyPr/>
          <a:lstStyle/>
          <a:p>
            <a:r>
              <a:rPr lang="en-US"/>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548640"/>
            <a:ext cx="8961120" cy="5577840"/>
          </a:xfrm>
        </p:spPr>
        <p:txBody>
          <a:bodyPr anchor="t">
            <a:normAutofit/>
          </a:bodyPr>
          <a:lstStyle>
            <a:lvl1pPr marL="0" indent="0">
              <a:lnSpc>
                <a:spcPct val="100000"/>
              </a:lnSpc>
              <a:buNone/>
              <a:defRPr sz="6000" b="1" i="0" spc="600" baseline="0">
                <a:solidFill>
                  <a:schemeClr val="tx1"/>
                </a:solidFill>
                <a:highlight>
                  <a:srgbClr val="FFFFFF"/>
                </a:highlight>
                <a:latin typeface="Franklin Gothic Heavy" panose="020B0603020102020204" pitchFamily="34" charset="0"/>
              </a:defRPr>
            </a:lvl1pPr>
            <a:lvl2pPr marL="228600" indent="0">
              <a:lnSpc>
                <a:spcPct val="100000"/>
              </a:lnSpc>
              <a:buNone/>
              <a:defRPr sz="5400" b="1" i="0" spc="600" baseline="0">
                <a:solidFill>
                  <a:schemeClr val="tx1"/>
                </a:solidFill>
                <a:highlight>
                  <a:srgbClr val="FFFFFF"/>
                </a:highlight>
                <a:latin typeface="Franklin Gothic Heavy" panose="020B0603020102020204" pitchFamily="34" charset="0"/>
              </a:defRPr>
            </a:lvl2pPr>
            <a:lvl3pPr marL="457200" indent="0">
              <a:lnSpc>
                <a:spcPct val="100000"/>
              </a:lnSpc>
              <a:buNone/>
              <a:defRPr sz="4800" b="1" i="0" spc="600" baseline="0">
                <a:solidFill>
                  <a:schemeClr val="tx1"/>
                </a:solidFill>
                <a:highlight>
                  <a:srgbClr val="FFFFFF"/>
                </a:highlight>
                <a:latin typeface="Franklin Gothic Heavy" panose="020B0603020102020204" pitchFamily="34" charset="0"/>
              </a:defRPr>
            </a:lvl3pPr>
            <a:lvl4pPr marL="685800" indent="0">
              <a:lnSpc>
                <a:spcPct val="100000"/>
              </a:lnSpc>
              <a:buNone/>
              <a:defRPr sz="4400" b="1" i="0" spc="600" baseline="0">
                <a:solidFill>
                  <a:schemeClr val="tx1"/>
                </a:solidFill>
                <a:highlight>
                  <a:srgbClr val="FFFFFF"/>
                </a:highlight>
                <a:latin typeface="Franklin Gothic Heavy" panose="020B0603020102020204" pitchFamily="34" charset="0"/>
              </a:defRPr>
            </a:lvl4pPr>
            <a:lvl5pPr marL="914400" indent="0">
              <a:lnSpc>
                <a:spcPct val="100000"/>
              </a:lnSpc>
              <a:buNone/>
              <a:defRPr sz="4000" b="1" i="0" spc="600" baseline="0">
                <a:solidFill>
                  <a:schemeClr val="tx1"/>
                </a:solidFill>
                <a:highlight>
                  <a:srgbClr val="FFFFFF"/>
                </a:highlight>
                <a:latin typeface="Franklin Gothic Heavy" panose="020B0603020102020204" pitchFamily="34" charset="0"/>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
        <p:nvSpPr>
          <p:cNvPr id="6" name="Date Placeholder 5">
            <a:extLst>
              <a:ext uri="{FF2B5EF4-FFF2-40B4-BE49-F238E27FC236}">
                <a16:creationId xmlns:a16="http://schemas.microsoft.com/office/drawing/2014/main" id="{383AA9C6-9BFF-802B-3D08-CAD56FB80F24}"/>
              </a:ext>
            </a:extLst>
          </p:cNvPr>
          <p:cNvSpPr>
            <a:spLocks noGrp="1"/>
          </p:cNvSpPr>
          <p:nvPr>
            <p:ph type="dt" sz="half" idx="14"/>
          </p:nvPr>
        </p:nvSpPr>
        <p:spPr/>
        <p:txBody>
          <a:bodyPr/>
          <a:lstStyle>
            <a:lvl1pPr>
              <a:defRPr>
                <a:solidFill>
                  <a:schemeClr val="bg1"/>
                </a:solidFill>
              </a:defRPr>
            </a:lvl1pPr>
          </a:lstStyle>
          <a:p>
            <a:fld id="{D291CE83-67BA-4B15-B48A-7DC5C0636664}" type="datetime1">
              <a:rPr lang="en-US" smtClean="0"/>
              <a:pPr/>
              <a:t>6/21/2026</a:t>
            </a:fld>
            <a:endParaRPr lang="en-US"/>
          </a:p>
        </p:txBody>
      </p:sp>
      <p:sp>
        <p:nvSpPr>
          <p:cNvPr id="8" name="Footer Placeholder 7">
            <a:extLst>
              <a:ext uri="{FF2B5EF4-FFF2-40B4-BE49-F238E27FC236}">
                <a16:creationId xmlns:a16="http://schemas.microsoft.com/office/drawing/2014/main" id="{3499B3C5-25B1-DD8E-CF7E-C1D50373CF31}"/>
              </a:ext>
            </a:extLst>
          </p:cNvPr>
          <p:cNvSpPr>
            <a:spLocks noGrp="1"/>
          </p:cNvSpPr>
          <p:nvPr>
            <p:ph type="ftr" sz="quarter" idx="15"/>
          </p:nvPr>
        </p:nvSpPr>
        <p:spPr/>
        <p:txBody>
          <a:bodyPr/>
          <a:lstStyle>
            <a:lvl1pPr>
              <a:defRPr>
                <a:solidFill>
                  <a:schemeClr val="bg1"/>
                </a:solidFill>
              </a:defRPr>
            </a:lvl1pPr>
          </a:lstStyle>
          <a:p>
            <a:r>
              <a:rPr lang="en-US"/>
              <a:t>Sample Footer Text</a:t>
            </a:r>
          </a:p>
        </p:txBody>
      </p:sp>
      <p:sp>
        <p:nvSpPr>
          <p:cNvPr id="9" name="Slide Number Placeholder 8">
            <a:extLst>
              <a:ext uri="{FF2B5EF4-FFF2-40B4-BE49-F238E27FC236}">
                <a16:creationId xmlns:a16="http://schemas.microsoft.com/office/drawing/2014/main" id="{F9DEB09A-6ABF-4907-9977-AB6069AE9BF2}"/>
              </a:ext>
            </a:extLst>
          </p:cNvPr>
          <p:cNvSpPr>
            <a:spLocks noGrp="1"/>
          </p:cNvSpPr>
          <p:nvPr>
            <p:ph type="sldNum" sz="quarter" idx="16"/>
          </p:nvPr>
        </p:nvSpPr>
        <p:spPr/>
        <p:txBody>
          <a:bodyPr/>
          <a:lstStyle>
            <a:lvl1pPr>
              <a:defRPr>
                <a:solidFill>
                  <a:schemeClr val="bg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380320905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Statem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755375"/>
            <a:ext cx="10972800" cy="5553985"/>
          </a:xfrm>
        </p:spPr>
        <p:txBody>
          <a:bodyPr anchor="b">
            <a:normAutofit/>
          </a:bodyPr>
          <a:lstStyle>
            <a:lvl1pPr marL="0" indent="0">
              <a:lnSpc>
                <a:spcPct val="100000"/>
              </a:lnSpc>
              <a:buNone/>
              <a:defRPr sz="6000" b="1" i="0" spc="600" baseline="0">
                <a:latin typeface="Franklin Gothic Heavy" panose="020B0603020102020204" pitchFamily="34" charset="0"/>
              </a:defRPr>
            </a:lvl1pPr>
            <a:lvl2pPr marL="228600" indent="0">
              <a:lnSpc>
                <a:spcPct val="100000"/>
              </a:lnSpc>
              <a:buNone/>
              <a:defRPr sz="5400" b="1" i="0" spc="600" baseline="0">
                <a:latin typeface="Franklin Gothic Heavy" panose="020B0603020102020204" pitchFamily="34" charset="0"/>
              </a:defRPr>
            </a:lvl2pPr>
            <a:lvl3pPr marL="457200" indent="0">
              <a:lnSpc>
                <a:spcPct val="100000"/>
              </a:lnSpc>
              <a:buNone/>
              <a:defRPr sz="4800" b="1" i="0" spc="600" baseline="0">
                <a:latin typeface="Franklin Gothic Heavy" panose="020B0603020102020204" pitchFamily="34" charset="0"/>
              </a:defRPr>
            </a:lvl3pPr>
            <a:lvl4pPr marL="685800" indent="0">
              <a:lnSpc>
                <a:spcPct val="100000"/>
              </a:lnSpc>
              <a:buNone/>
              <a:defRPr sz="4400" b="1" i="0" spc="600" baseline="0">
                <a:latin typeface="Franklin Gothic Heavy" panose="020B0603020102020204" pitchFamily="34" charset="0"/>
              </a:defRPr>
            </a:lvl4pPr>
            <a:lvl5pPr marL="914400" indent="0">
              <a:lnSpc>
                <a:spcPct val="100000"/>
              </a:lnSpc>
              <a:buNone/>
              <a:defRPr sz="4000" b="1" i="0" spc="600" baseline="0">
                <a:latin typeface="Franklin Gothic Heavy" panose="020B0603020102020204" pitchFamily="34" charset="0"/>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
        <p:nvSpPr>
          <p:cNvPr id="6" name="Date Placeholder 5">
            <a:extLst>
              <a:ext uri="{FF2B5EF4-FFF2-40B4-BE49-F238E27FC236}">
                <a16:creationId xmlns:a16="http://schemas.microsoft.com/office/drawing/2014/main" id="{6E97C173-DA31-C3C5-FF6F-C082DC0E997C}"/>
              </a:ext>
            </a:extLst>
          </p:cNvPr>
          <p:cNvSpPr>
            <a:spLocks noGrp="1"/>
          </p:cNvSpPr>
          <p:nvPr>
            <p:ph type="dt" sz="half" idx="14"/>
          </p:nvPr>
        </p:nvSpPr>
        <p:spPr/>
        <p:txBody>
          <a:bodyPr/>
          <a:lstStyle/>
          <a:p>
            <a:fld id="{D291CE83-67BA-4B15-B48A-7DC5C0636664}" type="datetime1">
              <a:rPr lang="en-US" smtClean="0"/>
              <a:t>6/21/2026</a:t>
            </a:fld>
            <a:endParaRPr lang="en-US"/>
          </a:p>
        </p:txBody>
      </p:sp>
      <p:sp>
        <p:nvSpPr>
          <p:cNvPr id="8" name="Footer Placeholder 7">
            <a:extLst>
              <a:ext uri="{FF2B5EF4-FFF2-40B4-BE49-F238E27FC236}">
                <a16:creationId xmlns:a16="http://schemas.microsoft.com/office/drawing/2014/main" id="{20D921EA-2CDB-3B88-15E1-46DEF228FD64}"/>
              </a:ext>
            </a:extLst>
          </p:cNvPr>
          <p:cNvSpPr>
            <a:spLocks noGrp="1"/>
          </p:cNvSpPr>
          <p:nvPr>
            <p:ph type="ftr" sz="quarter" idx="15"/>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F78498F0-58CF-681B-CAC8-641E3E35D01F}"/>
              </a:ext>
            </a:extLst>
          </p:cNvPr>
          <p:cNvSpPr>
            <a:spLocks noGrp="1"/>
          </p:cNvSpPr>
          <p:nvPr>
            <p:ph type="sldNum" sz="quarter" idx="16"/>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40729215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ED47E9A-5ED0-EFA2-2AB1-8DCD288130B3}"/>
              </a:ext>
            </a:extLst>
          </p:cNvPr>
          <p:cNvSpPr>
            <a:spLocks noGrp="1"/>
          </p:cNvSpPr>
          <p:nvPr>
            <p:ph type="title" hasCustomPrompt="1"/>
          </p:nvPr>
        </p:nvSpPr>
        <p:spPr>
          <a:xfrm>
            <a:off x="1508760" y="5428752"/>
            <a:ext cx="9189720" cy="466344"/>
          </a:xfrm>
        </p:spPr>
        <p:txBody>
          <a:bodyPr>
            <a:normAutofit/>
          </a:bodyPr>
          <a:lstStyle>
            <a:lvl1pPr>
              <a:lnSpc>
                <a:spcPct val="120000"/>
              </a:lnSpc>
              <a:spcBef>
                <a:spcPts val="1000"/>
              </a:spcBef>
              <a:defRPr sz="2200" cap="none" spc="0" baseline="0">
                <a:latin typeface="+mn-lt"/>
              </a:defRPr>
            </a:lvl1pPr>
          </a:lstStyle>
          <a:p>
            <a:r>
              <a:rPr lang="en-US"/>
              <a:t>Quote Author</a:t>
            </a:r>
          </a:p>
        </p:txBody>
      </p:sp>
      <p:sp>
        <p:nvSpPr>
          <p:cNvPr id="7" name="Content Placeholder 7">
            <a:extLst>
              <a:ext uri="{FF2B5EF4-FFF2-40B4-BE49-F238E27FC236}">
                <a16:creationId xmlns:a16="http://schemas.microsoft.com/office/drawing/2014/main" id="{6A1702E0-62FB-C224-7CC1-48B8DC9D8330}"/>
              </a:ext>
            </a:extLst>
          </p:cNvPr>
          <p:cNvSpPr>
            <a:spLocks noGrp="1"/>
          </p:cNvSpPr>
          <p:nvPr>
            <p:ph sz="quarter" idx="13" hasCustomPrompt="1"/>
          </p:nvPr>
        </p:nvSpPr>
        <p:spPr>
          <a:xfrm>
            <a:off x="1487424" y="1164194"/>
            <a:ext cx="9204960" cy="3682126"/>
          </a:xfrm>
        </p:spPr>
        <p:txBody>
          <a:bodyPr anchor="ctr">
            <a:normAutofit/>
          </a:bodyPr>
          <a:lstStyle>
            <a:lvl1pPr marL="0" indent="0">
              <a:lnSpc>
                <a:spcPct val="100000"/>
              </a:lnSpc>
              <a:spcBef>
                <a:spcPts val="0"/>
              </a:spcBef>
              <a:buNone/>
              <a:defRPr sz="4000" cap="all" spc="600" baseline="0">
                <a:solidFill>
                  <a:schemeClr val="bg1"/>
                </a:solidFill>
                <a:highlight>
                  <a:srgbClr val="000000"/>
                </a:highlight>
                <a:latin typeface="+mj-lt"/>
              </a:defRPr>
            </a:lvl1pPr>
          </a:lstStyle>
          <a:p>
            <a:pPr lvl="0"/>
            <a:r>
              <a:rPr lang="en-US"/>
              <a:t>Click to add Quote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4D63035D-22A0-4334-A9AE-2457016C8B47}" type="datetime1">
              <a:rPr lang="en-US" smtClean="0"/>
              <a:t>6/21/2026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527468283"/>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Quote 2">
    <p:bg>
      <p:bgPr>
        <a:solidFill>
          <a:schemeClr val="tx2">
            <a:lumMod val="10000"/>
          </a:schemeClr>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ABB8AB19-AEDC-217A-D173-1E75DCDE368A}"/>
              </a:ext>
            </a:extLst>
          </p:cNvPr>
          <p:cNvSpPr>
            <a:spLocks noGrp="1"/>
          </p:cNvSpPr>
          <p:nvPr>
            <p:ph type="title" hasCustomPrompt="1"/>
          </p:nvPr>
        </p:nvSpPr>
        <p:spPr>
          <a:xfrm>
            <a:off x="1499616" y="5349240"/>
            <a:ext cx="9198864" cy="466344"/>
          </a:xfrm>
        </p:spPr>
        <p:txBody>
          <a:bodyPr>
            <a:normAutofit/>
          </a:bodyPr>
          <a:lstStyle>
            <a:lvl1pPr>
              <a:lnSpc>
                <a:spcPct val="120000"/>
              </a:lnSpc>
              <a:spcBef>
                <a:spcPts val="1000"/>
              </a:spcBef>
              <a:defRPr sz="2200" cap="none" spc="0" baseline="0">
                <a:latin typeface="+mn-lt"/>
              </a:defRPr>
            </a:lvl1pPr>
          </a:lstStyle>
          <a:p>
            <a:r>
              <a:rPr lang="en-US"/>
              <a:t>Quote Author</a:t>
            </a:r>
          </a:p>
        </p:txBody>
      </p:sp>
      <p:sp>
        <p:nvSpPr>
          <p:cNvPr id="7" name="Content Placeholder 7">
            <a:extLst>
              <a:ext uri="{FF2B5EF4-FFF2-40B4-BE49-F238E27FC236}">
                <a16:creationId xmlns:a16="http://schemas.microsoft.com/office/drawing/2014/main" id="{8824DB12-4761-115A-B7C3-84A7B8EA0C2C}"/>
              </a:ext>
            </a:extLst>
          </p:cNvPr>
          <p:cNvSpPr>
            <a:spLocks noGrp="1"/>
          </p:cNvSpPr>
          <p:nvPr>
            <p:ph sz="quarter" idx="13" hasCustomPrompt="1"/>
          </p:nvPr>
        </p:nvSpPr>
        <p:spPr>
          <a:xfrm>
            <a:off x="1493520" y="1344168"/>
            <a:ext cx="9204960" cy="3291840"/>
          </a:xfrm>
        </p:spPr>
        <p:txBody>
          <a:bodyPr anchor="ctr">
            <a:normAutofit/>
          </a:bodyPr>
          <a:lstStyle>
            <a:lvl1pPr marL="0" indent="0">
              <a:lnSpc>
                <a:spcPct val="100000"/>
              </a:lnSpc>
              <a:spcBef>
                <a:spcPts val="0"/>
              </a:spcBef>
              <a:buNone/>
              <a:defRPr sz="4000" cap="all" spc="600" baseline="0">
                <a:solidFill>
                  <a:schemeClr val="bg1"/>
                </a:solidFill>
                <a:highlight>
                  <a:srgbClr val="FFFFFF"/>
                </a:highlight>
                <a:latin typeface="+mj-lt"/>
              </a:defRPr>
            </a:lvl1pPr>
          </a:lstStyle>
          <a:p>
            <a:pPr lvl="0"/>
            <a:r>
              <a:rPr lang="en-US"/>
              <a:t>Click to add Quote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29247CA6-BC1D-429A-A289-4E939E49554A}" type="datetime1">
              <a:rPr lang="en-US" smtClean="0"/>
              <a:t>6/21/2026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76634246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Quote 3">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5EB6EFAB-F8F1-D75D-ADD0-35D3E8380B87}"/>
              </a:ext>
            </a:extLst>
          </p:cNvPr>
          <p:cNvSpPr>
            <a:spLocks noGrp="1"/>
          </p:cNvSpPr>
          <p:nvPr>
            <p:ph type="title" hasCustomPrompt="1"/>
          </p:nvPr>
        </p:nvSpPr>
        <p:spPr>
          <a:xfrm>
            <a:off x="612648" y="5669280"/>
            <a:ext cx="8961120" cy="466344"/>
          </a:xfrm>
        </p:spPr>
        <p:txBody>
          <a:bodyPr anchor="b">
            <a:normAutofit/>
          </a:bodyPr>
          <a:lstStyle>
            <a:lvl1pPr>
              <a:lnSpc>
                <a:spcPct val="120000"/>
              </a:lnSpc>
              <a:spcBef>
                <a:spcPts val="1000"/>
              </a:spcBef>
              <a:defRPr sz="2200" cap="none" spc="0" baseline="0">
                <a:latin typeface="+mn-lt"/>
              </a:defRPr>
            </a:lvl1pPr>
          </a:lstStyle>
          <a:p>
            <a:r>
              <a:rPr lang="en-US"/>
              <a:t>Quote Author</a:t>
            </a:r>
          </a:p>
        </p:txBody>
      </p:sp>
      <p:sp>
        <p:nvSpPr>
          <p:cNvPr id="8" name="Content Placeholder 7">
            <a:extLst>
              <a:ext uri="{FF2B5EF4-FFF2-40B4-BE49-F238E27FC236}">
                <a16:creationId xmlns:a16="http://schemas.microsoft.com/office/drawing/2014/main" id="{9A28042F-A2CA-CE28-9169-9C1C2C6C0D87}"/>
              </a:ext>
            </a:extLst>
          </p:cNvPr>
          <p:cNvSpPr>
            <a:spLocks noGrp="1"/>
          </p:cNvSpPr>
          <p:nvPr>
            <p:ph sz="quarter" idx="13" hasCustomPrompt="1"/>
          </p:nvPr>
        </p:nvSpPr>
        <p:spPr>
          <a:xfrm>
            <a:off x="612648" y="1235710"/>
            <a:ext cx="8961438" cy="3168650"/>
          </a:xfrm>
        </p:spPr>
        <p:txBody>
          <a:bodyPr anchor="ctr">
            <a:normAutofit/>
          </a:bodyPr>
          <a:lstStyle>
            <a:lvl1pPr marL="0" indent="0">
              <a:lnSpc>
                <a:spcPct val="100000"/>
              </a:lnSpc>
              <a:spcBef>
                <a:spcPts val="0"/>
              </a:spcBef>
              <a:buNone/>
              <a:defRPr sz="4400" cap="all" spc="600" baseline="0">
                <a:solidFill>
                  <a:schemeClr val="bg1"/>
                </a:solidFill>
                <a:highlight>
                  <a:srgbClr val="000000"/>
                </a:highlight>
                <a:latin typeface="+mj-lt"/>
              </a:defRPr>
            </a:lvl1pPr>
          </a:lstStyle>
          <a:p>
            <a:pPr lvl="0"/>
            <a:r>
              <a:rPr lang="en-US"/>
              <a:t>Click to add Quote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DF8418BD-2BA9-41CB-AB89-625779A7563D}" type="datetime1">
              <a:rPr lang="en-US" smtClean="0"/>
              <a:t>6/21/2026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637660463"/>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21792" y="603504"/>
            <a:ext cx="10741152" cy="1132258"/>
          </a:xfrm>
        </p:spPr>
        <p:txBody>
          <a:bodyPr/>
          <a:lstStyle>
            <a:lvl1pPr>
              <a:defRPr>
                <a:solidFill>
                  <a:schemeClr val="bg1"/>
                </a:solidFill>
                <a:highlight>
                  <a:srgbClr val="000000"/>
                </a:highlight>
              </a:defRPr>
            </a:lvl1pPr>
          </a:lstStyle>
          <a:p>
            <a:r>
              <a:rPr lang="en-US"/>
              <a:t>Click to edit Master title style</a:t>
            </a:r>
          </a:p>
        </p:txBody>
      </p:sp>
      <p:sp>
        <p:nvSpPr>
          <p:cNvPr id="3" name="Content Placeholder 5">
            <a:extLst>
              <a:ext uri="{FF2B5EF4-FFF2-40B4-BE49-F238E27FC236}">
                <a16:creationId xmlns:a16="http://schemas.microsoft.com/office/drawing/2014/main" id="{6F375645-3969-960F-95E9-FF521D145C63}"/>
              </a:ext>
            </a:extLst>
          </p:cNvPr>
          <p:cNvSpPr>
            <a:spLocks noGrp="1"/>
          </p:cNvSpPr>
          <p:nvPr>
            <p:ph sz="quarter" idx="15"/>
          </p:nvPr>
        </p:nvSpPr>
        <p:spPr>
          <a:xfrm>
            <a:off x="621792" y="1825624"/>
            <a:ext cx="5157788" cy="43513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5">
            <a:extLst>
              <a:ext uri="{FF2B5EF4-FFF2-40B4-BE49-F238E27FC236}">
                <a16:creationId xmlns:a16="http://schemas.microsoft.com/office/drawing/2014/main" id="{FB472D51-340A-8B1E-44B0-506409708C68}"/>
              </a:ext>
            </a:extLst>
          </p:cNvPr>
          <p:cNvSpPr>
            <a:spLocks noGrp="1"/>
          </p:cNvSpPr>
          <p:nvPr>
            <p:ph sz="quarter" idx="16"/>
          </p:nvPr>
        </p:nvSpPr>
        <p:spPr>
          <a:xfrm>
            <a:off x="6172200" y="1825624"/>
            <a:ext cx="5183188" cy="43513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9E765B10-D26A-480A-9509-A9831C5E60D8}" type="datetime1">
              <a:rPr lang="en-US" smtClean="0"/>
              <a:t>6/21/2026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6021694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with Picture 4">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0" y="0"/>
            <a:ext cx="12191999" cy="4986425"/>
          </a:xfrm>
          <a:blipFill>
            <a:blip r:embed="rId2">
              <a:alphaModFix amt="70000"/>
            </a:blip>
            <a:stretch>
              <a:fillRect/>
            </a:stretch>
          </a:blipFill>
        </p:spPr>
        <p:txBody>
          <a:bodyPr vert="horz" lIns="91440" tIns="0" rIns="0" bIns="0" rtlCol="0">
            <a:noAutofit/>
          </a:bodyPr>
          <a:lstStyle>
            <a:lvl1pPr marL="0" indent="0">
              <a:buNone/>
              <a:defRPr lang="en-US" sz="2400" b="0" i="0"/>
            </a:lvl1pPr>
          </a:lstStyle>
          <a:p>
            <a:pPr marL="228600" lvl="0" indent="-228600">
              <a:lnSpc>
                <a:spcPct val="150000"/>
              </a:lnSpc>
            </a:pPr>
            <a:r>
              <a:rPr lang="en-US"/>
              <a:t> </a:t>
            </a:r>
          </a:p>
        </p:txBody>
      </p:sp>
      <p:sp>
        <p:nvSpPr>
          <p:cNvPr id="5" name="Title 4">
            <a:extLst>
              <a:ext uri="{FF2B5EF4-FFF2-40B4-BE49-F238E27FC236}">
                <a16:creationId xmlns:a16="http://schemas.microsoft.com/office/drawing/2014/main" id="{3219ACF5-397A-E5C4-7B24-185F5D614B27}"/>
              </a:ext>
            </a:extLst>
          </p:cNvPr>
          <p:cNvSpPr>
            <a:spLocks noGrp="1"/>
          </p:cNvSpPr>
          <p:nvPr>
            <p:ph type="title"/>
          </p:nvPr>
        </p:nvSpPr>
        <p:spPr>
          <a:xfrm>
            <a:off x="365760" y="4578236"/>
            <a:ext cx="11460480" cy="1005840"/>
          </a:xfrm>
        </p:spPr>
        <p:txBody>
          <a:bodyPr>
            <a:normAutofit/>
          </a:bodyPr>
          <a:lstStyle>
            <a:lvl1pPr>
              <a:defRPr sz="6000">
                <a:solidFill>
                  <a:schemeClr val="bg1"/>
                </a:solidFill>
                <a:highlight>
                  <a:srgbClr val="000000"/>
                </a:highlight>
              </a:defRPr>
            </a:lvl1pPr>
          </a:lstStyle>
          <a:p>
            <a:r>
              <a:rPr lang="en-US"/>
              <a:t>Click to edit Master title style</a:t>
            </a:r>
          </a:p>
        </p:txBody>
      </p:sp>
      <p:sp>
        <p:nvSpPr>
          <p:cNvPr id="12" name="Text Placeholder 11">
            <a:extLst>
              <a:ext uri="{FF2B5EF4-FFF2-40B4-BE49-F238E27FC236}">
                <a16:creationId xmlns:a16="http://schemas.microsoft.com/office/drawing/2014/main" id="{D694DB79-4401-7DDD-FF63-CDCECE6DBD86}"/>
              </a:ext>
            </a:extLst>
          </p:cNvPr>
          <p:cNvSpPr>
            <a:spLocks noGrp="1"/>
          </p:cNvSpPr>
          <p:nvPr>
            <p:ph type="body" sz="quarter" idx="17"/>
          </p:nvPr>
        </p:nvSpPr>
        <p:spPr>
          <a:xfrm>
            <a:off x="1051560" y="5668963"/>
            <a:ext cx="10775315" cy="479425"/>
          </a:xfrm>
        </p:spPr>
        <p:txBody>
          <a:bodyPr>
            <a:normAutofit/>
          </a:bodyPr>
          <a:lstStyle>
            <a:lvl1pPr marL="0" indent="0">
              <a:buNone/>
              <a:defRPr sz="2000"/>
            </a:lvl1pPr>
          </a:lstStyle>
          <a:p>
            <a:pPr lvl="0"/>
            <a:r>
              <a:rPr lang="en-US"/>
              <a:t>Click to edit Master text styles</a:t>
            </a:r>
          </a:p>
        </p:txBody>
      </p:sp>
      <p:sp>
        <p:nvSpPr>
          <p:cNvPr id="7" name="Date Placeholder 6">
            <a:extLst>
              <a:ext uri="{FF2B5EF4-FFF2-40B4-BE49-F238E27FC236}">
                <a16:creationId xmlns:a16="http://schemas.microsoft.com/office/drawing/2014/main" id="{1AA6C9C7-A264-237A-7F3C-46E6A7A9646D}"/>
              </a:ext>
            </a:extLst>
          </p:cNvPr>
          <p:cNvSpPr>
            <a:spLocks noGrp="1"/>
          </p:cNvSpPr>
          <p:nvPr>
            <p:ph type="dt" sz="half" idx="14"/>
          </p:nvPr>
        </p:nvSpPr>
        <p:spPr/>
        <p:txBody>
          <a:bodyPr/>
          <a:lstStyle/>
          <a:p>
            <a:fld id="{C72BE8CE-6011-4887-8688-8D57691F11AD}" type="datetime1">
              <a:rPr lang="en-US" smtClean="0"/>
              <a:t>6/21/2026</a:t>
            </a:fld>
            <a:endParaRPr lang="en-US"/>
          </a:p>
        </p:txBody>
      </p:sp>
      <p:sp>
        <p:nvSpPr>
          <p:cNvPr id="8" name="Footer Placeholder 7">
            <a:extLst>
              <a:ext uri="{FF2B5EF4-FFF2-40B4-BE49-F238E27FC236}">
                <a16:creationId xmlns:a16="http://schemas.microsoft.com/office/drawing/2014/main" id="{1B5B8C48-05E9-5280-3F6A-22F8BCBB477E}"/>
              </a:ext>
            </a:extLst>
          </p:cNvPr>
          <p:cNvSpPr>
            <a:spLocks noGrp="1"/>
          </p:cNvSpPr>
          <p:nvPr>
            <p:ph type="ftr" sz="quarter" idx="15"/>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47BC820F-C031-6832-5CA0-B972903E0D5F}"/>
              </a:ext>
            </a:extLst>
          </p:cNvPr>
          <p:cNvSpPr>
            <a:spLocks noGrp="1"/>
          </p:cNvSpPr>
          <p:nvPr>
            <p:ph type="sldNum" sz="quarter" idx="16"/>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641213887"/>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21792" y="603504"/>
            <a:ext cx="10745788" cy="822960"/>
          </a:xfrm>
        </p:spPr>
        <p:txBody>
          <a:bodyPr/>
          <a:lstStyle>
            <a:lvl1pPr>
              <a:defRPr>
                <a:solidFill>
                  <a:schemeClr val="bg1"/>
                </a:solidFill>
                <a:highlight>
                  <a:srgbClr val="000000"/>
                </a:highlight>
              </a:defRPr>
            </a:lvl1pPr>
          </a:lstStyle>
          <a:p>
            <a:r>
              <a:rPr lang="en-US"/>
              <a:t>Click to edit Master title style</a:t>
            </a:r>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21792" y="1554480"/>
            <a:ext cx="5157787" cy="559834"/>
          </a:xfrm>
        </p:spPr>
        <p:txBody>
          <a:bodyPr anchor="b">
            <a:normAutofit/>
          </a:bodyPr>
          <a:lstStyle>
            <a:lvl1pPr marL="0" indent="0">
              <a:lnSpc>
                <a:spcPct val="90000"/>
              </a:lnSpc>
              <a:buNone/>
              <a:defRPr sz="2000" b="1" cap="all" spc="200" baseline="0">
                <a:solidFill>
                  <a:schemeClr val="tx1"/>
                </a:solidFill>
                <a:latin typeface="Franklin Gothic Medium" panose="020B06030201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B785DE4-AACB-128C-17BA-30E12F86F137}"/>
              </a:ext>
            </a:extLst>
          </p:cNvPr>
          <p:cNvSpPr>
            <a:spLocks noGrp="1"/>
          </p:cNvSpPr>
          <p:nvPr>
            <p:ph sz="quarter" idx="15"/>
          </p:nvPr>
        </p:nvSpPr>
        <p:spPr>
          <a:xfrm>
            <a:off x="621792" y="2194559"/>
            <a:ext cx="5157788"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172200" y="1554480"/>
            <a:ext cx="5183188" cy="559834"/>
          </a:xfrm>
        </p:spPr>
        <p:txBody>
          <a:bodyPr anchor="b">
            <a:normAutofit/>
          </a:bodyPr>
          <a:lstStyle>
            <a:lvl1pPr marL="0" indent="0">
              <a:lnSpc>
                <a:spcPct val="90000"/>
              </a:lnSpc>
              <a:buNone/>
              <a:defRPr sz="2000" b="1" cap="all" spc="200" baseline="0">
                <a:solidFill>
                  <a:schemeClr val="tx1"/>
                </a:solidFill>
                <a:latin typeface="Franklin Gothic Medium" panose="020B06030201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Content Placeholder 5">
            <a:extLst>
              <a:ext uri="{FF2B5EF4-FFF2-40B4-BE49-F238E27FC236}">
                <a16:creationId xmlns:a16="http://schemas.microsoft.com/office/drawing/2014/main" id="{3DB6B8D4-5453-863F-5D39-32D600D938E0}"/>
              </a:ext>
            </a:extLst>
          </p:cNvPr>
          <p:cNvSpPr>
            <a:spLocks noGrp="1"/>
          </p:cNvSpPr>
          <p:nvPr>
            <p:ph sz="quarter" idx="16"/>
          </p:nvPr>
        </p:nvSpPr>
        <p:spPr>
          <a:xfrm>
            <a:off x="6172200" y="2194559"/>
            <a:ext cx="5183188"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5BCCB42A-67CE-499B-A4FA-7D4E4469B142}" type="datetime1">
              <a:rPr lang="en-US" smtClean="0"/>
              <a:t>6/21/2026</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41086621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a:xfrm>
            <a:off x="621792" y="603504"/>
            <a:ext cx="10653578" cy="1132258"/>
          </a:xfrm>
        </p:spPr>
        <p:txBody>
          <a:bodyPr/>
          <a:lstStyle>
            <a:lvl1pPr>
              <a:defRPr>
                <a:solidFill>
                  <a:schemeClr val="bg1"/>
                </a:solidFill>
                <a:highlight>
                  <a:srgbClr val="000000"/>
                </a:highlight>
              </a:defRPr>
            </a:lvl1pPr>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EF9E5040-F7E0-40EC-B8E9-CED28200FAA3}" type="datetime1">
              <a:rPr lang="en-US" smtClean="0"/>
              <a:t>6/21/2026</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6060447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87CFF128-BAC7-4E0D-8F77-28A571D93B6F}" type="datetime1">
              <a:rPr lang="en-US" smtClean="0"/>
              <a:t>6/21/2026</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r>
              <a:rPr lang="en-US"/>
              <a:t>Sample Footer Text</a:t>
            </a:r>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16395647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621792" y="603504"/>
            <a:ext cx="3595634" cy="1757505"/>
          </a:xfrm>
        </p:spPr>
        <p:txBody>
          <a:bodyPr anchor="t">
            <a:normAutofit/>
          </a:bodyPr>
          <a:lstStyle>
            <a:lvl1pPr>
              <a:defRPr sz="2800">
                <a:solidFill>
                  <a:schemeClr val="bg1"/>
                </a:solidFill>
                <a:highlight>
                  <a:srgbClr val="000000"/>
                </a:highlight>
              </a:defRPr>
            </a:lvl1pPr>
          </a:lstStyle>
          <a:p>
            <a:r>
              <a:rPr lang="en-US"/>
              <a:t>Click to edit Master title style</a:t>
            </a:r>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621792" y="2510118"/>
            <a:ext cx="3595634" cy="3794266"/>
          </a:xfrm>
        </p:spPr>
        <p:txBody>
          <a:bodyPr anchor="t">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553615"/>
            <a:ext cx="6440258" cy="5755109"/>
          </a:xfrm>
        </p:spPr>
        <p:txBody>
          <a:bodyPr>
            <a:normAutofit/>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12DB3EA1-DD0C-4B8D-8364-52024B4530F1}" type="datetime1">
              <a:rPr lang="en-US" smtClean="0"/>
              <a:t>6/21/2026</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3862785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621792" y="603504"/>
            <a:ext cx="3595634" cy="2212313"/>
          </a:xfrm>
        </p:spPr>
        <p:txBody>
          <a:bodyPr anchor="t">
            <a:normAutofit/>
          </a:bodyPr>
          <a:lstStyle>
            <a:lvl1pPr>
              <a:defRPr sz="2800">
                <a:solidFill>
                  <a:schemeClr val="bg1"/>
                </a:solidFill>
                <a:highlight>
                  <a:srgbClr val="000000"/>
                </a:highlight>
              </a:defRPr>
            </a:lvl1pPr>
          </a:lstStyle>
          <a:p>
            <a:r>
              <a:rPr lang="en-US"/>
              <a:t>Click to edit Master title style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21792" y="2994211"/>
            <a:ext cx="3585586" cy="3266563"/>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hasCustomPrompt="1"/>
          </p:nvPr>
        </p:nvSpPr>
        <p:spPr>
          <a:xfrm>
            <a:off x="5063319" y="603504"/>
            <a:ext cx="6519080" cy="5779007"/>
          </a:xfrm>
          <a:blipFill dpi="0" rotWithShape="1">
            <a:blip r:embed="rId2">
              <a:alphaModFix amt="70000"/>
            </a:blip>
            <a:srcRect/>
            <a:stretch>
              <a:fillRect/>
            </a:stretch>
          </a:blipFill>
        </p:spPr>
        <p:txBody>
          <a:bodyPr/>
          <a:lstStyle>
            <a:lvl1pPr marL="0" indent="0">
              <a:buFont typeface="Arial" panose="020B0604020202020204" pitchFamily="34" charse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 </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3D157344-9CC7-412D-8C20-072BE86D5A11}" type="datetime1">
              <a:rPr lang="en-US" smtClean="0"/>
              <a:t>6/21/2026</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21124446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onclusion">
    <p:bg>
      <p:bgPr>
        <a:solidFill>
          <a:schemeClr val="tx2">
            <a:lumMod val="1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4676" y="1847088"/>
            <a:ext cx="7342307" cy="1133856"/>
          </a:xfrm>
        </p:spPr>
        <p:txBody>
          <a:bodyPr anchor="b">
            <a:noAutofit/>
          </a:bodyPr>
          <a:lstStyle>
            <a:lvl1pPr>
              <a:defRPr sz="6000">
                <a:solidFill>
                  <a:schemeClr val="bg1"/>
                </a:solidFill>
                <a:highlight>
                  <a:srgbClr val="FFFFFF"/>
                </a:highlight>
              </a:defRPr>
            </a:lvl1pPr>
          </a:lstStyle>
          <a:p>
            <a:r>
              <a:rPr lang="en-US"/>
              <a:t>Click to edit Master title style</a:t>
            </a:r>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612775" y="3594099"/>
            <a:ext cx="10890374" cy="2743200"/>
          </a:xfrm>
        </p:spPr>
        <p:txBody>
          <a:bodyPr/>
          <a:lstStyle>
            <a:lvl1pPr marL="0" indent="0">
              <a:buNone/>
              <a:defRPr sz="2000"/>
            </a:lvl1pPr>
            <a:lvl2pPr marL="228600" indent="0">
              <a:buNone/>
              <a:defRPr sz="1800"/>
            </a:lvl2pPr>
            <a:lvl3pPr marL="457200" indent="0">
              <a:buNone/>
              <a:defRPr sz="1600"/>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157987AA-E4E6-4FC1-BAD8-09A952212C58}" type="datetime1">
              <a:rPr lang="en-US" smtClean="0"/>
              <a:t>6/21/2026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616896326"/>
      </p:ext>
    </p:extLst>
  </p:cSld>
  <p:clrMapOvr>
    <a:overrideClrMapping bg1="dk1" tx1="lt1" bg2="dk2" tx2="lt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Conclusion 2">
    <p:bg>
      <p:bgPr>
        <a:solidFill>
          <a:schemeClr val="tx2">
            <a:lumMod val="1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7" y="1627318"/>
            <a:ext cx="8430767" cy="1842020"/>
          </a:xfrm>
        </p:spPr>
        <p:txBody>
          <a:bodyPr anchor="b">
            <a:noAutofit/>
          </a:bodyPr>
          <a:lstStyle>
            <a:lvl1pPr>
              <a:defRPr sz="6000">
                <a:solidFill>
                  <a:schemeClr val="bg1"/>
                </a:solidFill>
                <a:highlight>
                  <a:srgbClr val="FFFFFF"/>
                </a:highlight>
              </a:defRPr>
            </a:lvl1pPr>
          </a:lstStyle>
          <a:p>
            <a:r>
              <a:rPr lang="en-US"/>
              <a:t>Click to edit Master title style</a:t>
            </a:r>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612775" y="3622673"/>
            <a:ext cx="8430639" cy="1737360"/>
          </a:xfrm>
        </p:spPr>
        <p:txBody>
          <a:bodyPr>
            <a:noAutofit/>
          </a:bodyPr>
          <a:lstStyle>
            <a:lvl1pPr marL="0" indent="0">
              <a:buNone/>
              <a:defRPr sz="2000"/>
            </a:lvl1pPr>
            <a:lvl2pPr marL="228600" indent="0">
              <a:buNone/>
              <a:defRPr sz="1800"/>
            </a:lvl2pPr>
            <a:lvl3pPr marL="457200" indent="0">
              <a:buNone/>
              <a:defRPr sz="1600"/>
            </a:lvl3pPr>
            <a:lvl4pPr marL="685800" indent="0">
              <a:buNone/>
              <a:defRPr sz="1400"/>
            </a:lvl4pPr>
            <a:lvl5pPr marL="914400" indent="0">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043CF65F-0E21-48DE-8D75-4BF66A547E8E}" type="datetime1">
              <a:rPr lang="en-US" smtClean="0"/>
              <a:t>6/21/2026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65925467"/>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A25BA9F2-E4EE-DC00-38EB-9DB37D8DB61D}"/>
              </a:ext>
            </a:extLst>
          </p:cNvPr>
          <p:cNvSpPr>
            <a:spLocks noGrp="1"/>
          </p:cNvSpPr>
          <p:nvPr>
            <p:ph type="title"/>
          </p:nvPr>
        </p:nvSpPr>
        <p:spPr>
          <a:xfrm>
            <a:off x="612648" y="548640"/>
            <a:ext cx="8229600" cy="3635796"/>
          </a:xfrm>
        </p:spPr>
        <p:txBody>
          <a:bodyPr>
            <a:noAutofit/>
          </a:bodyPr>
          <a:lstStyle>
            <a:lvl1pPr>
              <a:defRPr sz="7200">
                <a:solidFill>
                  <a:schemeClr val="bg1"/>
                </a:solidFill>
                <a:highlight>
                  <a:srgbClr val="000000"/>
                </a:highlight>
              </a:defRPr>
            </a:lvl1pPr>
          </a:lstStyle>
          <a:p>
            <a:r>
              <a:rPr lang="en-US"/>
              <a:t>Click to edit Master title style</a:t>
            </a:r>
          </a:p>
        </p:txBody>
      </p:sp>
      <p:sp>
        <p:nvSpPr>
          <p:cNvPr id="11" name="Text Placeholder 10">
            <a:extLst>
              <a:ext uri="{FF2B5EF4-FFF2-40B4-BE49-F238E27FC236}">
                <a16:creationId xmlns:a16="http://schemas.microsoft.com/office/drawing/2014/main" id="{AA4A78EC-6E25-CB64-8758-D3143F0EC56B}"/>
              </a:ext>
            </a:extLst>
          </p:cNvPr>
          <p:cNvSpPr>
            <a:spLocks noGrp="1"/>
          </p:cNvSpPr>
          <p:nvPr>
            <p:ph type="body" sz="quarter" idx="13"/>
          </p:nvPr>
        </p:nvSpPr>
        <p:spPr>
          <a:xfrm>
            <a:off x="612775" y="4473575"/>
            <a:ext cx="6654800" cy="1544638"/>
          </a:xfrm>
        </p:spPr>
        <p:txBody>
          <a:bodyPr anchor="b">
            <a:normAutofit/>
          </a:bodyPr>
          <a:lstStyle>
            <a:lvl1pPr marL="0" indent="0">
              <a:buNone/>
              <a:defRPr sz="2200"/>
            </a:lvl1pPr>
          </a:lstStyle>
          <a:p>
            <a:pPr lvl="0"/>
            <a:r>
              <a:rPr lang="en-US"/>
              <a:t>Click to edit Master text styles</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8027B902-09B5-4324-8310-59625360F035}" type="datetime1">
              <a:rPr lang="en-US" smtClean="0"/>
              <a:t>6/21/2026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867789673"/>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2">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3CF6B10-9A05-A63E-2BC3-C8D55D0D26F5}"/>
              </a:ext>
            </a:extLst>
          </p:cNvPr>
          <p:cNvSpPr>
            <a:spLocks noGrp="1"/>
          </p:cNvSpPr>
          <p:nvPr>
            <p:ph type="title"/>
          </p:nvPr>
        </p:nvSpPr>
        <p:spPr>
          <a:xfrm>
            <a:off x="612648" y="854238"/>
            <a:ext cx="7876287" cy="3592629"/>
          </a:xfrm>
        </p:spPr>
        <p:txBody>
          <a:bodyPr anchor="b">
            <a:normAutofit/>
          </a:bodyPr>
          <a:lstStyle>
            <a:lvl1pPr>
              <a:defRPr sz="7200">
                <a:solidFill>
                  <a:schemeClr val="bg1"/>
                </a:solidFill>
                <a:highlight>
                  <a:srgbClr val="000000"/>
                </a:highlight>
              </a:defRPr>
            </a:lvl1pPr>
          </a:lstStyle>
          <a:p>
            <a:r>
              <a:rPr lang="en-US"/>
              <a:t>Click to edit Master title style</a:t>
            </a:r>
          </a:p>
        </p:txBody>
      </p:sp>
      <p:sp>
        <p:nvSpPr>
          <p:cNvPr id="11" name="Text Placeholder 10">
            <a:extLst>
              <a:ext uri="{FF2B5EF4-FFF2-40B4-BE49-F238E27FC236}">
                <a16:creationId xmlns:a16="http://schemas.microsoft.com/office/drawing/2014/main" id="{0FA8333A-04DC-D74B-258C-1EB6D22D4BAC}"/>
              </a:ext>
            </a:extLst>
          </p:cNvPr>
          <p:cNvSpPr>
            <a:spLocks noGrp="1"/>
          </p:cNvSpPr>
          <p:nvPr>
            <p:ph type="body" sz="quarter" idx="13"/>
          </p:nvPr>
        </p:nvSpPr>
        <p:spPr>
          <a:xfrm>
            <a:off x="612775" y="4616450"/>
            <a:ext cx="7377113" cy="1016000"/>
          </a:xfrm>
        </p:spPr>
        <p:txBody>
          <a:bodyPr>
            <a:normAutofit/>
          </a:bodyPr>
          <a:lstStyle>
            <a:lvl1pPr marL="0" indent="0">
              <a:buNone/>
              <a:defRPr sz="2000"/>
            </a:lvl1pPr>
          </a:lstStyle>
          <a:p>
            <a:pPr lvl="0"/>
            <a:r>
              <a:rPr lang="en-US"/>
              <a:t>Click to edit Master text styles</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9CB91A11-88E2-4BD0-90A5-503C684B9CC0}" type="datetime1">
              <a:rPr lang="en-US" smtClean="0"/>
              <a:t>6/21/2026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0148332"/>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981200" y="1318302"/>
            <a:ext cx="8229600" cy="2621154"/>
          </a:xfrm>
        </p:spPr>
        <p:txBody>
          <a:bodyPr anchor="b">
            <a:normAutofit/>
          </a:bodyPr>
          <a:lstStyle>
            <a:lvl1pPr algn="ctr">
              <a:defRPr sz="6000">
                <a:solidFill>
                  <a:schemeClr val="tx1"/>
                </a:solidFill>
              </a:defRPr>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4039647"/>
            <a:ext cx="7588155" cy="1414091"/>
          </a:xfrm>
        </p:spPr>
        <p:txBody>
          <a:bodyPr>
            <a:normAutofit/>
          </a:bodyPr>
          <a:lstStyle>
            <a:lvl1pPr marL="0" indent="0" algn="ctr">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E6B19A73-9EF0-435E-951F-A4ACE59FBD85}" type="datetime1">
              <a:rPr lang="en-US" smtClean="0"/>
              <a:t>6/21/2026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3663768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2">
            <a:lumMod val="10000"/>
          </a:schemeClr>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BC495B9-31B7-A921-454B-E736C53FF6FD}"/>
              </a:ext>
            </a:extLst>
          </p:cNvPr>
          <p:cNvSpPr>
            <a:spLocks noGrp="1"/>
          </p:cNvSpPr>
          <p:nvPr>
            <p:ph type="title"/>
          </p:nvPr>
        </p:nvSpPr>
        <p:spPr>
          <a:xfrm>
            <a:off x="365760" y="1801368"/>
            <a:ext cx="8602201" cy="4572000"/>
          </a:xfrm>
        </p:spPr>
        <p:txBody>
          <a:bodyPr anchor="b">
            <a:normAutofit/>
          </a:bodyPr>
          <a:lstStyle>
            <a:lvl1pPr>
              <a:defRPr sz="6000">
                <a:solidFill>
                  <a:schemeClr val="bg1"/>
                </a:solidFill>
                <a:highlight>
                  <a:srgbClr val="FFFFFF"/>
                </a:highlight>
              </a:defRPr>
            </a:lvl1pPr>
          </a:lstStyle>
          <a:p>
            <a:r>
              <a:rPr lang="en-US"/>
              <a:t>Click to edit Master title style</a:t>
            </a:r>
          </a:p>
        </p:txBody>
      </p:sp>
      <p:sp>
        <p:nvSpPr>
          <p:cNvPr id="3" name="Date Placeholder 2">
            <a:extLst>
              <a:ext uri="{FF2B5EF4-FFF2-40B4-BE49-F238E27FC236}">
                <a16:creationId xmlns:a16="http://schemas.microsoft.com/office/drawing/2014/main" id="{8AF88F44-4C4F-85C2-1FE6-2123E5283326}"/>
              </a:ext>
            </a:extLst>
          </p:cNvPr>
          <p:cNvSpPr>
            <a:spLocks noGrp="1"/>
          </p:cNvSpPr>
          <p:nvPr>
            <p:ph type="dt" sz="half" idx="10"/>
          </p:nvPr>
        </p:nvSpPr>
        <p:spPr>
          <a:xfrm>
            <a:off x="137160" y="85237"/>
            <a:ext cx="3494314" cy="365125"/>
          </a:xfrm>
        </p:spPr>
        <p:txBody>
          <a:bodyPr/>
          <a:lstStyle/>
          <a:p>
            <a:fld id="{D291CE83-67BA-4B15-B48A-7DC5C0636664}" type="datetime1">
              <a:rPr lang="en-US" smtClean="0"/>
              <a:t>6/21/2026</a:t>
            </a:fld>
            <a:endParaRPr lang="en-US"/>
          </a:p>
        </p:txBody>
      </p:sp>
      <p:sp>
        <p:nvSpPr>
          <p:cNvPr id="7" name="Footer Placeholder 6">
            <a:extLst>
              <a:ext uri="{FF2B5EF4-FFF2-40B4-BE49-F238E27FC236}">
                <a16:creationId xmlns:a16="http://schemas.microsoft.com/office/drawing/2014/main" id="{04FA8B22-3C74-0DF4-C4FE-B5F3DD109F7E}"/>
              </a:ext>
            </a:extLst>
          </p:cNvPr>
          <p:cNvSpPr>
            <a:spLocks noGrp="1"/>
          </p:cNvSpPr>
          <p:nvPr>
            <p:ph type="ftr" sz="quarter" idx="11"/>
          </p:nvPr>
        </p:nvSpPr>
        <p:spPr>
          <a:xfrm>
            <a:off x="8847493" y="85237"/>
            <a:ext cx="2805405" cy="365125"/>
          </a:xfrm>
        </p:spPr>
        <p:txBody>
          <a:bodyPr/>
          <a:lstStyle/>
          <a:p>
            <a:r>
              <a:rPr lang="en-US"/>
              <a:t>Sample Footer Text</a:t>
            </a:r>
          </a:p>
        </p:txBody>
      </p:sp>
      <p:sp>
        <p:nvSpPr>
          <p:cNvPr id="8" name="Slide Number Placeholder 7">
            <a:extLst>
              <a:ext uri="{FF2B5EF4-FFF2-40B4-BE49-F238E27FC236}">
                <a16:creationId xmlns:a16="http://schemas.microsoft.com/office/drawing/2014/main" id="{0CEEDE28-9EB0-1179-9BB8-354B44AFCA1F}"/>
              </a:ext>
            </a:extLst>
          </p:cNvPr>
          <p:cNvSpPr>
            <a:spLocks noGrp="1"/>
          </p:cNvSpPr>
          <p:nvPr>
            <p:ph type="sldNum" sz="quarter" idx="12"/>
          </p:nvPr>
        </p:nvSpPr>
        <p:spPr>
          <a:xfrm>
            <a:off x="11681926" y="85237"/>
            <a:ext cx="379443" cy="365125"/>
          </a:xfrm>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920350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theme" Target="../theme/theme1.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37160" y="6453002"/>
            <a:ext cx="914400" cy="365125"/>
          </a:xfrm>
          <a:prstGeom prst="rect">
            <a:avLst/>
          </a:prstGeom>
        </p:spPr>
        <p:txBody>
          <a:bodyPr vert="horz" lIns="91440" tIns="45720" rIns="91440" bIns="45720" rtlCol="0" anchor="ctr"/>
          <a:lstStyle>
            <a:lvl1pPr algn="l" rtl="0">
              <a:defRPr sz="900">
                <a:solidFill>
                  <a:schemeClr val="tx1"/>
                </a:solidFill>
                <a:latin typeface="+mn-lt"/>
              </a:defRPr>
            </a:lvl1pPr>
          </a:lstStyle>
          <a:p>
            <a:fld id="{D291CE83-67BA-4B15-B48A-7DC5C0636664}" type="datetime1">
              <a:rPr lang="en-US" smtClean="0"/>
              <a:pPr/>
              <a:t>6/21/2026</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47493" y="6453002"/>
            <a:ext cx="2805405" cy="365125"/>
          </a:xfrm>
          <a:prstGeom prst="rect">
            <a:avLst/>
          </a:prstGeom>
        </p:spPr>
        <p:txBody>
          <a:bodyPr vert="horz" lIns="91440" tIns="45720" rIns="91440" bIns="45720" rtlCol="0" anchor="ctr"/>
          <a:lstStyle>
            <a:lvl1pPr algn="r" rtl="0">
              <a:defRPr sz="900">
                <a:solidFill>
                  <a:schemeClr val="tx1"/>
                </a:solidFill>
                <a:latin typeface="+mn-lt"/>
              </a:defRPr>
            </a:lvl1pPr>
          </a:lstStyle>
          <a:p>
            <a:r>
              <a:rPr lang="en-US"/>
              <a:t>Sample Footer Text</a:t>
            </a:r>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81926" y="6453002"/>
            <a:ext cx="379443" cy="365125"/>
          </a:xfrm>
          <a:prstGeom prst="rect">
            <a:avLst/>
          </a:prstGeom>
        </p:spPr>
        <p:txBody>
          <a:bodyPr vert="horz" lIns="91440" tIns="45720" rIns="91440" bIns="45720" rtlCol="0" anchor="ctr"/>
          <a:lstStyle>
            <a:lvl1pPr algn="r" rtl="0">
              <a:defRPr sz="900">
                <a:solidFill>
                  <a:schemeClr val="tx1"/>
                </a:solidFill>
                <a:latin typeface="+mn-lt"/>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36744999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 id="2147483716" r:id="rId56"/>
  </p:sldLayoutIdLst>
  <p:hf sldNum="0" hdr="0" ftr="0" dt="0"/>
  <p:txStyles>
    <p:titleStyle>
      <a:lvl1pPr algn="l" defTabSz="914400" rtl="0" eaLnBrk="1" latinLnBrk="0" hangingPunct="1">
        <a:lnSpc>
          <a:spcPct val="100000"/>
        </a:lnSpc>
        <a:spcBef>
          <a:spcPct val="0"/>
        </a:spcBef>
        <a:buNone/>
        <a:defRPr sz="4000" b="1" i="0" kern="1200" cap="all" spc="600"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4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2160">
          <p15:clr>
            <a:srgbClr val="F26B43"/>
          </p15:clr>
        </p15:guide>
        <p15:guide id="6"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3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33.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3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3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tock photograph of job resume inside orange folder.">
            <a:extLst>
              <a:ext uri="{FF2B5EF4-FFF2-40B4-BE49-F238E27FC236}">
                <a16:creationId xmlns:a16="http://schemas.microsoft.com/office/drawing/2014/main" id="{37B56802-52E1-44FB-8C71-BAC171CE3BB3}"/>
              </a:ext>
            </a:extLst>
          </p:cNvPr>
          <p:cNvPicPr>
            <a:picLocks noChangeAspect="1"/>
          </p:cNvPicPr>
          <p:nvPr/>
        </p:nvPicPr>
        <p:blipFill>
          <a:blip r:embed="rId3"/>
          <a:srcRect t="16728" b="21999"/>
          <a:stretch>
            <a:fillRect/>
          </a:stretch>
        </p:blipFill>
        <p:spPr>
          <a:xfrm>
            <a:off x="20" y="10"/>
            <a:ext cx="12191979" cy="4986415"/>
          </a:xfrm>
          <a:prstGeom prst="rect">
            <a:avLst/>
          </a:prstGeom>
        </p:spPr>
      </p:pic>
      <p:sp>
        <p:nvSpPr>
          <p:cNvPr id="2" name="Title 1">
            <a:extLst>
              <a:ext uri="{FF2B5EF4-FFF2-40B4-BE49-F238E27FC236}">
                <a16:creationId xmlns:a16="http://schemas.microsoft.com/office/drawing/2014/main" id="{44CF48C6-4FB9-4C35-7B62-D425E6939E4D}"/>
              </a:ext>
            </a:extLst>
          </p:cNvPr>
          <p:cNvSpPr>
            <a:spLocks noGrp="1"/>
          </p:cNvSpPr>
          <p:nvPr>
            <p:ph type="title"/>
          </p:nvPr>
        </p:nvSpPr>
        <p:spPr>
          <a:xfrm>
            <a:off x="365760" y="4578236"/>
            <a:ext cx="11460480" cy="1005840"/>
          </a:xfrm>
        </p:spPr>
        <p:txBody>
          <a:bodyPr anchor="t">
            <a:normAutofit/>
          </a:bodyPr>
          <a:lstStyle/>
          <a:p>
            <a:pPr>
              <a:lnSpc>
                <a:spcPct val="90000"/>
              </a:lnSpc>
            </a:pPr>
            <a:r>
              <a:rPr lang="en-US" sz="3300"/>
              <a:t>Developing Your Professional Resume and Curriculum Vitae</a:t>
            </a:r>
          </a:p>
        </p:txBody>
      </p:sp>
      <p:sp>
        <p:nvSpPr>
          <p:cNvPr id="3" name="Subtitle 2">
            <a:extLst>
              <a:ext uri="{FF2B5EF4-FFF2-40B4-BE49-F238E27FC236}">
                <a16:creationId xmlns:a16="http://schemas.microsoft.com/office/drawing/2014/main" id="{05FC0BBF-61C5-F6F1-580C-5389A2C52C73}"/>
              </a:ext>
            </a:extLst>
          </p:cNvPr>
          <p:cNvSpPr>
            <a:spLocks noGrp="1"/>
          </p:cNvSpPr>
          <p:nvPr>
            <p:ph type="body" sz="quarter" idx="17"/>
          </p:nvPr>
        </p:nvSpPr>
        <p:spPr>
          <a:xfrm>
            <a:off x="1051560" y="5668963"/>
            <a:ext cx="10775315" cy="479425"/>
          </a:xfrm>
        </p:spPr>
        <p:txBody>
          <a:bodyPr>
            <a:normAutofit/>
          </a:bodyPr>
          <a:lstStyle/>
          <a:p>
            <a:r>
              <a:rPr lang="en-US"/>
              <a:t>Strategies for crafting impactful job application documents</a:t>
            </a:r>
          </a:p>
        </p:txBody>
      </p:sp>
    </p:spTree>
    <p:extLst>
      <p:ext uri="{BB962C8B-B14F-4D97-AF65-F5344CB8AC3E}">
        <p14:creationId xmlns:p14="http://schemas.microsoft.com/office/powerpoint/2010/main" val="580153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50"/>
                                  </p:stCondLst>
                                  <p:iterate>
                                    <p:tmPct val="10000"/>
                                  </p:iterate>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female hand with a fountain pen writing the letters &quot;C.V.&quot; on a white sheet of paper.">
            <a:extLst>
              <a:ext uri="{FF2B5EF4-FFF2-40B4-BE49-F238E27FC236}">
                <a16:creationId xmlns:a16="http://schemas.microsoft.com/office/drawing/2014/main" id="{14EAAC84-0401-4B9B-A4AE-C73EFC76A30C}"/>
              </a:ext>
            </a:extLst>
          </p:cNvPr>
          <p:cNvPicPr>
            <a:picLocks noGrp="1" noChangeAspect="1"/>
          </p:cNvPicPr>
          <p:nvPr>
            <p:ph type="pic" sz="quarter" idx="13"/>
          </p:nvPr>
        </p:nvPicPr>
        <p:blipFill>
          <a:blip r:embed="rId3"/>
          <a:srcRect l="34865" b="-1"/>
          <a:stretch>
            <a:fillRect/>
          </a:stretch>
        </p:blipFill>
        <p:spPr>
          <a:xfrm>
            <a:off x="20" y="10"/>
            <a:ext cx="4076680" cy="4193417"/>
          </a:xfrm>
        </p:spPr>
      </p:pic>
      <p:sp>
        <p:nvSpPr>
          <p:cNvPr id="2" name="Title 1">
            <a:extLst>
              <a:ext uri="{FF2B5EF4-FFF2-40B4-BE49-F238E27FC236}">
                <a16:creationId xmlns:a16="http://schemas.microsoft.com/office/drawing/2014/main" id="{64C97622-FAEA-50AD-3733-E8AEAABED6FF}"/>
              </a:ext>
            </a:extLst>
          </p:cNvPr>
          <p:cNvSpPr>
            <a:spLocks noGrp="1"/>
          </p:cNvSpPr>
          <p:nvPr>
            <p:ph type="title"/>
          </p:nvPr>
        </p:nvSpPr>
        <p:spPr>
          <a:xfrm>
            <a:off x="660591" y="3786474"/>
            <a:ext cx="4169890" cy="1614008"/>
          </a:xfrm>
        </p:spPr>
        <p:txBody>
          <a:bodyPr anchor="t">
            <a:normAutofit/>
          </a:bodyPr>
          <a:lstStyle/>
          <a:p>
            <a:pPr>
              <a:lnSpc>
                <a:spcPct val="90000"/>
              </a:lnSpc>
            </a:pPr>
            <a:r>
              <a:rPr lang="en-US" sz="3100"/>
              <a:t>Writing Strong Bullet Points</a:t>
            </a:r>
          </a:p>
        </p:txBody>
      </p:sp>
      <p:sp>
        <p:nvSpPr>
          <p:cNvPr id="4" name="Content Placeholder 3">
            <a:extLst>
              <a:ext uri="{FF2B5EF4-FFF2-40B4-BE49-F238E27FC236}">
                <a16:creationId xmlns:a16="http://schemas.microsoft.com/office/drawing/2014/main" id="{5C876FE5-D31D-802C-0AA8-D21AFEDF7F59}"/>
              </a:ext>
            </a:extLst>
          </p:cNvPr>
          <p:cNvSpPr>
            <a:spLocks noGrp="1"/>
          </p:cNvSpPr>
          <p:nvPr>
            <p:ph idx="1"/>
            <p:extLst>
              <p:ext uri="{E7BDC344-281C-4309-B0C6-D0EE65EED2A8}">
                <p202:designPr xmlns:p202="http://schemas.microsoft.com/office/powerpoint/2020/02/main" xmlns="">
                  <p202:designTagLst>
                    <p202:designTag name="ARCH:1:CLS" val="InformationBlock"/>
                    <p202:designTag name="ARCH:1:VSVAR" val="TitledTextBox"/>
                  </p202:designTagLst>
                </p202:designPr>
              </p:ext>
            </p:extLst>
          </p:nvPr>
        </p:nvSpPr>
        <p:spPr>
          <a:xfrm>
            <a:off x="5499291" y="914400"/>
            <a:ext cx="5773936" cy="5029200"/>
          </a:xfrm>
        </p:spPr>
        <p:txBody>
          <a:bodyPr>
            <a:normAutofit/>
          </a:bodyPr>
          <a:lstStyle/>
          <a:p>
            <a:pPr marL="0" lvl="0" indent="0">
              <a:spcBef>
                <a:spcPts val="2500"/>
              </a:spcBef>
              <a:buFont typeface="Arial" panose="020B0604020202020204" pitchFamily="34" charset="0"/>
              <a:buNone/>
            </a:pPr>
            <a:r>
              <a:rPr lang="en-US" b="1"/>
              <a:t>Use of Action Verbs</a:t>
            </a:r>
          </a:p>
          <a:p>
            <a:pPr marL="0" lvl="1" indent="0">
              <a:buFont typeface="Arial" panose="020B0604020202020204" pitchFamily="34" charset="0"/>
              <a:buNone/>
            </a:pPr>
            <a:r>
              <a:rPr lang="en-US"/>
              <a:t>Strong bullet points begin with dynamic action verbs to clearly communicate skills and achievements.</a:t>
            </a:r>
          </a:p>
          <a:p>
            <a:pPr marL="0" lvl="0" indent="0">
              <a:spcBef>
                <a:spcPts val="2500"/>
              </a:spcBef>
              <a:buFont typeface="Arial" panose="020B0604020202020204" pitchFamily="34" charset="0"/>
              <a:buNone/>
            </a:pPr>
            <a:r>
              <a:rPr lang="en-US" b="1"/>
              <a:t>Describe Tasks and Results</a:t>
            </a:r>
          </a:p>
          <a:p>
            <a:pPr marL="0" lvl="1" indent="0">
              <a:buFont typeface="Arial" panose="020B0604020202020204" pitchFamily="34" charset="0"/>
              <a:buNone/>
            </a:pPr>
            <a:r>
              <a:rPr lang="en-US"/>
              <a:t>Effective bullet points detail specific tasks and highlight measurable outcomes and contributions.</a:t>
            </a:r>
          </a:p>
          <a:p>
            <a:pPr marL="0" lvl="0" indent="0">
              <a:spcBef>
                <a:spcPts val="2500"/>
              </a:spcBef>
              <a:buFont typeface="Arial" panose="020B0604020202020204" pitchFamily="34" charset="0"/>
              <a:buNone/>
            </a:pPr>
            <a:r>
              <a:rPr lang="en-US" b="1"/>
              <a:t>Tailor to Job Descriptions</a:t>
            </a:r>
          </a:p>
          <a:p>
            <a:pPr marL="0" lvl="1" indent="0">
              <a:buFont typeface="Arial" panose="020B0604020202020204" pitchFamily="34" charset="0"/>
              <a:buNone/>
            </a:pPr>
            <a:r>
              <a:rPr lang="en-US"/>
              <a:t>Bullet points should be tailored to align with employer expectations and relevant job descriptions.</a:t>
            </a:r>
          </a:p>
          <a:p>
            <a:pPr marL="0" lvl="0" indent="0">
              <a:spcBef>
                <a:spcPts val="2500"/>
              </a:spcBef>
              <a:buFont typeface="Arial" panose="020B0604020202020204" pitchFamily="34" charset="0"/>
              <a:buNone/>
            </a:pPr>
            <a:r>
              <a:rPr lang="en-US" b="1"/>
              <a:t>Repeatable Structure</a:t>
            </a:r>
          </a:p>
          <a:p>
            <a:pPr marL="0" lvl="1" indent="0">
              <a:buFont typeface="Arial" panose="020B0604020202020204" pitchFamily="34" charset="0"/>
              <a:buNone/>
            </a:pPr>
            <a:r>
              <a:rPr lang="en-US"/>
              <a:t>Following a repeatable structure helps create clear, impactful bullet points across roles and experiences.</a:t>
            </a:r>
          </a:p>
        </p:txBody>
      </p:sp>
    </p:spTree>
    <p:extLst>
      <p:ext uri="{BB962C8B-B14F-4D97-AF65-F5344CB8AC3E}">
        <p14:creationId xmlns:p14="http://schemas.microsoft.com/office/powerpoint/2010/main" val="88186878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F8136-EE70-48BD-D945-E3FBBC413FA6}"/>
              </a:ext>
            </a:extLst>
          </p:cNvPr>
          <p:cNvSpPr>
            <a:spLocks noGrp="1"/>
          </p:cNvSpPr>
          <p:nvPr>
            <p:ph type="title"/>
          </p:nvPr>
        </p:nvSpPr>
        <p:spPr>
          <a:xfrm>
            <a:off x="365760" y="1801368"/>
            <a:ext cx="8602201" cy="4572000"/>
          </a:xfrm>
        </p:spPr>
        <p:txBody>
          <a:bodyPr anchor="b">
            <a:normAutofit/>
          </a:bodyPr>
          <a:lstStyle/>
          <a:p>
            <a:r>
              <a:rPr lang="en-US"/>
              <a:t>Interactive Application and Wrap-Up</a:t>
            </a:r>
          </a:p>
        </p:txBody>
      </p:sp>
    </p:spTree>
    <p:extLst>
      <p:ext uri="{BB962C8B-B14F-4D97-AF65-F5344CB8AC3E}">
        <p14:creationId xmlns:p14="http://schemas.microsoft.com/office/powerpoint/2010/main" val="164686510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Person using highlighter">
            <a:extLst>
              <a:ext uri="{FF2B5EF4-FFF2-40B4-BE49-F238E27FC236}">
                <a16:creationId xmlns:a16="http://schemas.microsoft.com/office/drawing/2014/main" id="{86CB4F67-899F-4DA1-B874-F5B3F0F67FD6}"/>
              </a:ext>
            </a:extLst>
          </p:cNvPr>
          <p:cNvPicPr>
            <a:picLocks noGrp="1" noChangeAspect="1"/>
          </p:cNvPicPr>
          <p:nvPr>
            <p:ph type="pic" sz="quarter" idx="13"/>
          </p:nvPr>
        </p:nvPicPr>
        <p:blipFill>
          <a:blip r:embed="rId3"/>
          <a:srcRect l="12215" r="23434" b="-1"/>
          <a:stretch>
            <a:fillRect/>
          </a:stretch>
        </p:blipFill>
        <p:spPr>
          <a:xfrm>
            <a:off x="20" y="10"/>
            <a:ext cx="6611489" cy="6857990"/>
          </a:xfrm>
        </p:spPr>
      </p:pic>
      <p:sp>
        <p:nvSpPr>
          <p:cNvPr id="2" name="Title 1">
            <a:extLst>
              <a:ext uri="{FF2B5EF4-FFF2-40B4-BE49-F238E27FC236}">
                <a16:creationId xmlns:a16="http://schemas.microsoft.com/office/drawing/2014/main" id="{457F659C-88E2-0F04-3D00-10533EC18713}"/>
              </a:ext>
            </a:extLst>
          </p:cNvPr>
          <p:cNvSpPr>
            <a:spLocks noGrp="1"/>
          </p:cNvSpPr>
          <p:nvPr>
            <p:ph type="title"/>
          </p:nvPr>
        </p:nvSpPr>
        <p:spPr>
          <a:xfrm>
            <a:off x="5409768" y="548640"/>
            <a:ext cx="6217920" cy="1425587"/>
          </a:xfrm>
        </p:spPr>
        <p:txBody>
          <a:bodyPr anchor="b">
            <a:normAutofit/>
          </a:bodyPr>
          <a:lstStyle/>
          <a:p>
            <a:pPr>
              <a:lnSpc>
                <a:spcPct val="90000"/>
              </a:lnSpc>
            </a:pPr>
            <a:r>
              <a:rPr lang="en-US" sz="3100"/>
              <a:t>Resume Critique and Improvement Activities</a:t>
            </a:r>
          </a:p>
        </p:txBody>
      </p:sp>
      <p:sp>
        <p:nvSpPr>
          <p:cNvPr id="4" name="Content Placeholder 3">
            <a:extLst>
              <a:ext uri="{FF2B5EF4-FFF2-40B4-BE49-F238E27FC236}">
                <a16:creationId xmlns:a16="http://schemas.microsoft.com/office/drawing/2014/main" id="{E5027797-4FE9-632A-D7F4-2A75909CD075}"/>
              </a:ext>
            </a:extLst>
          </p:cNvPr>
          <p:cNvSpPr>
            <a:spLocks noGrp="1"/>
          </p:cNvSpPr>
          <p:nvPr>
            <p:ph sz="quarter" idx="14"/>
            <p:extLst>
              <p:ext uri="{E7BDC344-281C-4309-B0C6-D0EE65EED2A8}">
                <p202:designPr xmlns:p202="http://schemas.microsoft.com/office/powerpoint/2020/02/main" xmlns="">
                  <p202:designTagLst>
                    <p202:designTag name="ARCH:1:CLS" val="InformationBlock"/>
                    <p202:designTag name="ARCH:1:VSVAR" val="TitledTextBox"/>
                  </p202:designTagLst>
                </p202:designPr>
              </p:ext>
            </p:extLst>
          </p:nvPr>
        </p:nvSpPr>
        <p:spPr>
          <a:xfrm>
            <a:off x="6973829" y="2103120"/>
            <a:ext cx="4572000" cy="4297680"/>
          </a:xfrm>
        </p:spPr>
        <p:txBody>
          <a:bodyPr>
            <a:normAutofit/>
          </a:bodyPr>
          <a:lstStyle/>
          <a:p>
            <a:pPr marL="0" lvl="0" indent="0">
              <a:spcBef>
                <a:spcPts val="2500"/>
              </a:spcBef>
              <a:buFont typeface="Arial" panose="020B0604020202020204" pitchFamily="34" charset="0"/>
              <a:buNone/>
            </a:pPr>
            <a:r>
              <a:rPr lang="en-US" b="1"/>
              <a:t>Collaborative Resume Analysis</a:t>
            </a:r>
          </a:p>
          <a:p>
            <a:pPr marL="0" lvl="1" indent="0">
              <a:buFont typeface="Arial" panose="020B0604020202020204" pitchFamily="34" charset="0"/>
              <a:buNone/>
            </a:pPr>
            <a:r>
              <a:rPr lang="en-US"/>
              <a:t>Students work together to evaluate sample resumes, identifying key strengths and areas needing improvement.</a:t>
            </a:r>
          </a:p>
          <a:p>
            <a:pPr marL="0" lvl="0" indent="0">
              <a:spcBef>
                <a:spcPts val="2500"/>
              </a:spcBef>
              <a:buFont typeface="Arial" panose="020B0604020202020204" pitchFamily="34" charset="0"/>
              <a:buNone/>
            </a:pPr>
            <a:r>
              <a:rPr lang="en-US" b="1"/>
              <a:t>Constructive Peer Feedback</a:t>
            </a:r>
          </a:p>
          <a:p>
            <a:pPr marL="0" lvl="1" indent="0">
              <a:buFont typeface="Arial" panose="020B0604020202020204" pitchFamily="34" charset="0"/>
              <a:buNone/>
            </a:pPr>
            <a:r>
              <a:rPr lang="en-US"/>
              <a:t>The activity encourages open discussion and constructive criticism to understand diverse formatting and content strategies.</a:t>
            </a:r>
          </a:p>
          <a:p>
            <a:pPr marL="0" lvl="0" indent="0">
              <a:spcBef>
                <a:spcPts val="2500"/>
              </a:spcBef>
              <a:buFont typeface="Arial" panose="020B0604020202020204" pitchFamily="34" charset="0"/>
              <a:buNone/>
            </a:pPr>
            <a:r>
              <a:rPr lang="en-US" b="1"/>
              <a:t>Resume Revision Practice</a:t>
            </a:r>
          </a:p>
          <a:p>
            <a:pPr marL="0" lvl="1" indent="0">
              <a:buFont typeface="Arial" panose="020B0604020202020204" pitchFamily="34" charset="0"/>
              <a:buNone/>
            </a:pPr>
            <a:r>
              <a:rPr lang="en-US"/>
              <a:t>Students apply feedback to enhance clarity, bullet points, and relevance in their own resumes with facilitator support.</a:t>
            </a:r>
          </a:p>
        </p:txBody>
      </p:sp>
    </p:spTree>
    <p:extLst>
      <p:ext uri="{BB962C8B-B14F-4D97-AF65-F5344CB8AC3E}">
        <p14:creationId xmlns:p14="http://schemas.microsoft.com/office/powerpoint/2010/main" val="39526617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Couple meeting with a planner">
            <a:extLst>
              <a:ext uri="{FF2B5EF4-FFF2-40B4-BE49-F238E27FC236}">
                <a16:creationId xmlns:a16="http://schemas.microsoft.com/office/drawing/2014/main" id="{F45234C8-EA04-4078-B7E3-A88E0128A73E}"/>
              </a:ext>
            </a:extLst>
          </p:cNvPr>
          <p:cNvPicPr>
            <a:picLocks noGrp="1" noChangeAspect="1"/>
          </p:cNvPicPr>
          <p:nvPr>
            <p:ph type="pic" sz="quarter" idx="13"/>
          </p:nvPr>
        </p:nvPicPr>
        <p:blipFill>
          <a:blip r:embed="rId3"/>
          <a:srcRect l="31382" r="4266" b="-1"/>
          <a:stretch>
            <a:fillRect/>
          </a:stretch>
        </p:blipFill>
        <p:spPr>
          <a:xfrm>
            <a:off x="20" y="10"/>
            <a:ext cx="6611489" cy="6857990"/>
          </a:xfrm>
        </p:spPr>
      </p:pic>
      <p:sp>
        <p:nvSpPr>
          <p:cNvPr id="2" name="Title 1">
            <a:extLst>
              <a:ext uri="{FF2B5EF4-FFF2-40B4-BE49-F238E27FC236}">
                <a16:creationId xmlns:a16="http://schemas.microsoft.com/office/drawing/2014/main" id="{7704F206-ACB7-5A63-E846-5BCB71BF721A}"/>
              </a:ext>
            </a:extLst>
          </p:cNvPr>
          <p:cNvSpPr>
            <a:spLocks noGrp="1"/>
          </p:cNvSpPr>
          <p:nvPr>
            <p:ph type="title"/>
          </p:nvPr>
        </p:nvSpPr>
        <p:spPr>
          <a:xfrm>
            <a:off x="5409768" y="548640"/>
            <a:ext cx="6217920" cy="1425587"/>
          </a:xfrm>
        </p:spPr>
        <p:txBody>
          <a:bodyPr anchor="b">
            <a:normAutofit/>
          </a:bodyPr>
          <a:lstStyle/>
          <a:p>
            <a:pPr>
              <a:lnSpc>
                <a:spcPct val="90000"/>
              </a:lnSpc>
            </a:pPr>
            <a:r>
              <a:rPr lang="en-US" sz="3100"/>
              <a:t>Choosing Between a Resume and a CV and Next Steps</a:t>
            </a:r>
          </a:p>
        </p:txBody>
      </p:sp>
      <p:sp>
        <p:nvSpPr>
          <p:cNvPr id="4" name="Content Placeholder 3">
            <a:extLst>
              <a:ext uri="{FF2B5EF4-FFF2-40B4-BE49-F238E27FC236}">
                <a16:creationId xmlns:a16="http://schemas.microsoft.com/office/drawing/2014/main" id="{EF245545-EBFE-1B68-BC34-45634C71F441}"/>
              </a:ext>
            </a:extLst>
          </p:cNvPr>
          <p:cNvSpPr>
            <a:spLocks noGrp="1"/>
          </p:cNvSpPr>
          <p:nvPr>
            <p:ph sz="quarter" idx="14"/>
            <p:extLst>
              <p:ext uri="{E7BDC344-281C-4309-B0C6-D0EE65EED2A8}">
                <p202:designPr xmlns:p202="http://schemas.microsoft.com/office/powerpoint/2020/02/main" xmlns="">
                  <p202:designTagLst>
                    <p202:designTag name="ARCH:1:CLS" val="InformationBlock"/>
                    <p202:designTag name="ARCH:1:VSVAR" val="TitledTextBox"/>
                  </p202:designTagLst>
                </p202:designPr>
              </p:ext>
            </p:extLst>
          </p:nvPr>
        </p:nvSpPr>
        <p:spPr>
          <a:xfrm>
            <a:off x="6973829" y="2103120"/>
            <a:ext cx="4572000" cy="4297680"/>
          </a:xfrm>
        </p:spPr>
        <p:txBody>
          <a:bodyPr>
            <a:normAutofit/>
          </a:bodyPr>
          <a:lstStyle/>
          <a:p>
            <a:pPr marL="0" lvl="0" indent="0">
              <a:spcBef>
                <a:spcPts val="2500"/>
              </a:spcBef>
              <a:buFont typeface="Arial" panose="020B0604020202020204" pitchFamily="34" charset="0"/>
              <a:buNone/>
            </a:pPr>
            <a:r>
              <a:rPr lang="en-US" b="1"/>
              <a:t>Decision Making Process</a:t>
            </a:r>
          </a:p>
          <a:p>
            <a:pPr marL="0" lvl="1" indent="0">
              <a:buFont typeface="Arial" panose="020B0604020202020204" pitchFamily="34" charset="0"/>
              <a:buNone/>
            </a:pPr>
            <a:r>
              <a:rPr lang="en-US"/>
              <a:t>Students engage in scenario-based discussions to determine when to use a resume or a CV for different opportunities.</a:t>
            </a:r>
          </a:p>
          <a:p>
            <a:pPr marL="0" lvl="0" indent="0">
              <a:spcBef>
                <a:spcPts val="2500"/>
              </a:spcBef>
              <a:buFont typeface="Arial" panose="020B0604020202020204" pitchFamily="34" charset="0"/>
              <a:buNone/>
            </a:pPr>
            <a:r>
              <a:rPr lang="en-US" b="1"/>
              <a:t>Reflection and Action</a:t>
            </a:r>
          </a:p>
          <a:p>
            <a:pPr marL="0" lvl="1" indent="0">
              <a:buFont typeface="Arial" panose="020B0604020202020204" pitchFamily="34" charset="0"/>
              <a:buNone/>
            </a:pPr>
            <a:r>
              <a:rPr lang="en-US"/>
              <a:t>Students identify specific changes for their documents to improve based on workshop learnings and plan next steps.</a:t>
            </a:r>
          </a:p>
          <a:p>
            <a:pPr marL="0" lvl="0" indent="0">
              <a:spcBef>
                <a:spcPts val="2500"/>
              </a:spcBef>
              <a:buFont typeface="Arial" panose="020B0604020202020204" pitchFamily="34" charset="0"/>
              <a:buNone/>
            </a:pPr>
            <a:r>
              <a:rPr lang="en-US" b="1"/>
              <a:t>Ongoing Development</a:t>
            </a:r>
          </a:p>
          <a:p>
            <a:pPr marL="0" lvl="1" indent="0">
              <a:buFont typeface="Arial" panose="020B0604020202020204" pitchFamily="34" charset="0"/>
              <a:buNone/>
            </a:pPr>
            <a:r>
              <a:rPr lang="en-US"/>
              <a:t>Emphasizes resume and CV development as continuous, encouraging feedback from mentors and peers for refinement.</a:t>
            </a:r>
          </a:p>
        </p:txBody>
      </p:sp>
    </p:spTree>
    <p:extLst>
      <p:ext uri="{BB962C8B-B14F-4D97-AF65-F5344CB8AC3E}">
        <p14:creationId xmlns:p14="http://schemas.microsoft.com/office/powerpoint/2010/main" val="426127847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A19A0-C097-ACEC-3C28-51E5549D5AEC}"/>
              </a:ext>
            </a:extLst>
          </p:cNvPr>
          <p:cNvSpPr>
            <a:spLocks noGrp="1"/>
          </p:cNvSpPr>
          <p:nvPr>
            <p:ph type="title"/>
          </p:nvPr>
        </p:nvSpPr>
        <p:spPr>
          <a:xfrm>
            <a:off x="365760" y="1801368"/>
            <a:ext cx="8602201" cy="4572000"/>
          </a:xfrm>
        </p:spPr>
        <p:txBody>
          <a:bodyPr anchor="b">
            <a:normAutofit/>
          </a:bodyPr>
          <a:lstStyle/>
          <a:p>
            <a:r>
              <a:rPr lang="en-US"/>
              <a:t>Workshop Introduction and Objectives</a:t>
            </a:r>
          </a:p>
        </p:txBody>
      </p:sp>
    </p:spTree>
    <p:extLst>
      <p:ext uri="{BB962C8B-B14F-4D97-AF65-F5344CB8AC3E}">
        <p14:creationId xmlns:p14="http://schemas.microsoft.com/office/powerpoint/2010/main" val="411335489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Business Image,Meeting,Presentation">
            <a:extLst>
              <a:ext uri="{FF2B5EF4-FFF2-40B4-BE49-F238E27FC236}">
                <a16:creationId xmlns:a16="http://schemas.microsoft.com/office/drawing/2014/main" id="{8CFF9529-303A-4E9F-A78C-0D91395EA6E3}"/>
              </a:ext>
            </a:extLst>
          </p:cNvPr>
          <p:cNvPicPr>
            <a:picLocks noGrp="1" noChangeAspect="1"/>
          </p:cNvPicPr>
          <p:nvPr>
            <p:ph type="pic" sz="quarter" idx="13"/>
          </p:nvPr>
        </p:nvPicPr>
        <p:blipFill>
          <a:blip r:embed="rId3"/>
          <a:srcRect l="5993" r="22461" b="1"/>
          <a:stretch>
            <a:fillRect/>
          </a:stretch>
        </p:blipFill>
        <p:spPr>
          <a:xfrm>
            <a:off x="1546804" y="2427156"/>
            <a:ext cx="4186010" cy="3905381"/>
          </a:xfrm>
        </p:spPr>
      </p:pic>
      <p:sp>
        <p:nvSpPr>
          <p:cNvPr id="2" name="Title 1">
            <a:extLst>
              <a:ext uri="{FF2B5EF4-FFF2-40B4-BE49-F238E27FC236}">
                <a16:creationId xmlns:a16="http://schemas.microsoft.com/office/drawing/2014/main" id="{3048FAD9-99EC-70EA-6E17-BD089046A8F9}"/>
              </a:ext>
            </a:extLst>
          </p:cNvPr>
          <p:cNvSpPr>
            <a:spLocks noGrp="1"/>
          </p:cNvSpPr>
          <p:nvPr>
            <p:ph type="title"/>
          </p:nvPr>
        </p:nvSpPr>
        <p:spPr>
          <a:xfrm>
            <a:off x="621791" y="548638"/>
            <a:ext cx="5111021" cy="2492735"/>
          </a:xfrm>
        </p:spPr>
        <p:txBody>
          <a:bodyPr anchor="t">
            <a:normAutofit/>
          </a:bodyPr>
          <a:lstStyle/>
          <a:p>
            <a:pPr>
              <a:lnSpc>
                <a:spcPct val="90000"/>
              </a:lnSpc>
            </a:pPr>
            <a:r>
              <a:rPr lang="en-US"/>
              <a:t>Purpose of the Resume and CV Workshop</a:t>
            </a:r>
          </a:p>
        </p:txBody>
      </p:sp>
      <p:sp>
        <p:nvSpPr>
          <p:cNvPr id="4" name="Content Placeholder 3">
            <a:extLst>
              <a:ext uri="{FF2B5EF4-FFF2-40B4-BE49-F238E27FC236}">
                <a16:creationId xmlns:a16="http://schemas.microsoft.com/office/drawing/2014/main" id="{D6892073-DA16-F81F-41ED-249C406786FC}"/>
              </a:ext>
            </a:extLst>
          </p:cNvPr>
          <p:cNvSpPr>
            <a:spLocks noGrp="1"/>
          </p:cNvSpPr>
          <p:nvPr>
            <p:ph sz="quarter" idx="14"/>
            <p:extLst>
              <p:ext uri="{E7BDC344-281C-4309-B0C6-D0EE65EED2A8}">
                <p202:designPr xmlns:p202="http://schemas.microsoft.com/office/powerpoint/2020/02/main" xmlns="">
                  <p202:designTagLst>
                    <p202:designTag name="ARCH:1:CLS" val="InformationBlock"/>
                    <p202:designTag name="ARCH:1:VSVAR" val="TitledTextBox"/>
                  </p202:designTagLst>
                </p202:designPr>
              </p:ext>
            </p:extLst>
          </p:nvPr>
        </p:nvSpPr>
        <p:spPr>
          <a:xfrm>
            <a:off x="6096000" y="549275"/>
            <a:ext cx="5585925" cy="5783263"/>
          </a:xfrm>
        </p:spPr>
        <p:txBody>
          <a:bodyPr>
            <a:normAutofit/>
          </a:bodyPr>
          <a:lstStyle/>
          <a:p>
            <a:pPr marL="0" lvl="0" indent="0">
              <a:spcBef>
                <a:spcPts val="2500"/>
              </a:spcBef>
              <a:buFont typeface="Arial" panose="020B0604020202020204" pitchFamily="34" charset="0"/>
              <a:buNone/>
            </a:pPr>
            <a:r>
              <a:rPr lang="en-US" b="1"/>
              <a:t>Importance of Resumes and CVs</a:t>
            </a:r>
          </a:p>
          <a:p>
            <a:pPr marL="0" lvl="1" indent="0">
              <a:buFont typeface="Arial" panose="020B0604020202020204" pitchFamily="34" charset="0"/>
              <a:buNone/>
            </a:pPr>
            <a:r>
              <a:rPr lang="en-US"/>
              <a:t>Resumes and CVs are key tools that create first impressions for employers and academic selectors.</a:t>
            </a:r>
          </a:p>
          <a:p>
            <a:pPr marL="0" lvl="0" indent="0">
              <a:spcBef>
                <a:spcPts val="2500"/>
              </a:spcBef>
              <a:buFont typeface="Arial" panose="020B0604020202020204" pitchFamily="34" charset="0"/>
              <a:buNone/>
            </a:pPr>
            <a:r>
              <a:rPr lang="en-US" b="1"/>
              <a:t>Resumes as Living Documents</a:t>
            </a:r>
          </a:p>
          <a:p>
            <a:pPr marL="0" lvl="1" indent="0">
              <a:buFont typeface="Arial" panose="020B0604020202020204" pitchFamily="34" charset="0"/>
              <a:buNone/>
            </a:pPr>
            <a:r>
              <a:rPr lang="en-US"/>
              <a:t>Resumes and CVs should evolve with new experiences and skills, reflecting ongoing growth.</a:t>
            </a:r>
          </a:p>
          <a:p>
            <a:pPr marL="0" lvl="0" indent="0">
              <a:spcBef>
                <a:spcPts val="2500"/>
              </a:spcBef>
              <a:buFont typeface="Arial" panose="020B0604020202020204" pitchFamily="34" charset="0"/>
              <a:buNone/>
            </a:pPr>
            <a:r>
              <a:rPr lang="en-US" b="1"/>
              <a:t>Workshop Engagement</a:t>
            </a:r>
          </a:p>
          <a:p>
            <a:pPr marL="0" lvl="1" indent="0">
              <a:buFont typeface="Arial" panose="020B0604020202020204" pitchFamily="34" charset="0"/>
              <a:buNone/>
            </a:pPr>
            <a:r>
              <a:rPr lang="en-US"/>
              <a:t>Active participation, peer feedback, and hands-on practice enhance learning and document quality.</a:t>
            </a:r>
          </a:p>
          <a:p>
            <a:pPr marL="0" lvl="0" indent="0">
              <a:spcBef>
                <a:spcPts val="2500"/>
              </a:spcBef>
              <a:buFont typeface="Arial" panose="020B0604020202020204" pitchFamily="34" charset="0"/>
              <a:buNone/>
            </a:pPr>
            <a:r>
              <a:rPr lang="en-US" b="1"/>
              <a:t>Long-Term Career Skills</a:t>
            </a:r>
          </a:p>
          <a:p>
            <a:pPr marL="0" lvl="1" indent="0">
              <a:buFont typeface="Arial" panose="020B0604020202020204" pitchFamily="34" charset="0"/>
              <a:buNone/>
            </a:pPr>
            <a:r>
              <a:rPr lang="en-US"/>
              <a:t>Skills learned apply beyond single applications, aiding long-term career development.</a:t>
            </a:r>
          </a:p>
        </p:txBody>
      </p:sp>
    </p:spTree>
    <p:extLst>
      <p:ext uri="{BB962C8B-B14F-4D97-AF65-F5344CB8AC3E}">
        <p14:creationId xmlns:p14="http://schemas.microsoft.com/office/powerpoint/2010/main" val="236430559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Cropped shot of a group of business colleagues sitting around a table in the boardroom during a meeting">
            <a:extLst>
              <a:ext uri="{FF2B5EF4-FFF2-40B4-BE49-F238E27FC236}">
                <a16:creationId xmlns:a16="http://schemas.microsoft.com/office/drawing/2014/main" id="{74169106-6123-4611-8558-F383F1B13AE9}"/>
              </a:ext>
            </a:extLst>
          </p:cNvPr>
          <p:cNvPicPr>
            <a:picLocks noGrp="1" noChangeAspect="1"/>
          </p:cNvPicPr>
          <p:nvPr>
            <p:ph type="pic" sz="quarter" idx="13"/>
          </p:nvPr>
        </p:nvPicPr>
        <p:blipFill>
          <a:blip r:embed="rId3"/>
          <a:srcRect l="28453" r="1" b="1"/>
          <a:stretch>
            <a:fillRect/>
          </a:stretch>
        </p:blipFill>
        <p:spPr>
          <a:xfrm>
            <a:off x="1546804" y="2427156"/>
            <a:ext cx="4186010" cy="3905381"/>
          </a:xfrm>
        </p:spPr>
      </p:pic>
      <p:sp>
        <p:nvSpPr>
          <p:cNvPr id="2" name="Title 1">
            <a:extLst>
              <a:ext uri="{FF2B5EF4-FFF2-40B4-BE49-F238E27FC236}">
                <a16:creationId xmlns:a16="http://schemas.microsoft.com/office/drawing/2014/main" id="{3BEFAC1C-F820-0251-B4C9-9C3FA1085DB9}"/>
              </a:ext>
            </a:extLst>
          </p:cNvPr>
          <p:cNvSpPr>
            <a:spLocks noGrp="1"/>
          </p:cNvSpPr>
          <p:nvPr>
            <p:ph type="title"/>
          </p:nvPr>
        </p:nvSpPr>
        <p:spPr>
          <a:xfrm>
            <a:off x="621791" y="548638"/>
            <a:ext cx="5111021" cy="2492735"/>
          </a:xfrm>
        </p:spPr>
        <p:txBody>
          <a:bodyPr anchor="t">
            <a:normAutofit/>
          </a:bodyPr>
          <a:lstStyle/>
          <a:p>
            <a:pPr>
              <a:lnSpc>
                <a:spcPct val="90000"/>
              </a:lnSpc>
            </a:pPr>
            <a:r>
              <a:rPr lang="en-US"/>
              <a:t>Learning Objectives and Workshop Structure</a:t>
            </a:r>
          </a:p>
        </p:txBody>
      </p:sp>
      <p:sp>
        <p:nvSpPr>
          <p:cNvPr id="4" name="Content Placeholder 3">
            <a:extLst>
              <a:ext uri="{FF2B5EF4-FFF2-40B4-BE49-F238E27FC236}">
                <a16:creationId xmlns:a16="http://schemas.microsoft.com/office/drawing/2014/main" id="{1DE898B9-C149-F9FF-6D24-05CB322A152B}"/>
              </a:ext>
            </a:extLst>
          </p:cNvPr>
          <p:cNvSpPr>
            <a:spLocks noGrp="1"/>
          </p:cNvSpPr>
          <p:nvPr>
            <p:ph sz="quarter" idx="14"/>
            <p:extLst>
              <p:ext uri="{E7BDC344-281C-4309-B0C6-D0EE65EED2A8}">
                <p202:designPr xmlns:p202="http://schemas.microsoft.com/office/powerpoint/2020/02/main" xmlns="">
                  <p202:designTagLst>
                    <p202:designTag name="ARCH:1:CLS" val="InformationBlock"/>
                    <p202:designTag name="ARCH:1:VSVAR" val="TitledTextBox"/>
                  </p202:designTagLst>
                </p202:designPr>
              </p:ext>
            </p:extLst>
          </p:nvPr>
        </p:nvSpPr>
        <p:spPr>
          <a:xfrm>
            <a:off x="6096000" y="549275"/>
            <a:ext cx="5585925" cy="5783263"/>
          </a:xfrm>
        </p:spPr>
        <p:txBody>
          <a:bodyPr>
            <a:normAutofit/>
          </a:bodyPr>
          <a:lstStyle/>
          <a:p>
            <a:pPr marL="0" lvl="0" indent="0">
              <a:spcBef>
                <a:spcPts val="2500"/>
              </a:spcBef>
              <a:buFont typeface="Arial" panose="020B0604020202020204" pitchFamily="34" charset="0"/>
              <a:buNone/>
            </a:pPr>
            <a:r>
              <a:rPr lang="en-US" b="1"/>
              <a:t>Clear Learning Objectives</a:t>
            </a:r>
          </a:p>
          <a:p>
            <a:pPr marL="0" lvl="1" indent="0">
              <a:buFont typeface="Arial" panose="020B0604020202020204" pitchFamily="34" charset="0"/>
              <a:buNone/>
            </a:pPr>
            <a:r>
              <a:rPr lang="en-US"/>
              <a:t>Defines key goals including understanding resumes vs CVs, bullet writing, and tailoring applications.</a:t>
            </a:r>
          </a:p>
          <a:p>
            <a:pPr marL="0" lvl="0" indent="0">
              <a:spcBef>
                <a:spcPts val="2500"/>
              </a:spcBef>
              <a:buFont typeface="Arial" panose="020B0604020202020204" pitchFamily="34" charset="0"/>
              <a:buNone/>
            </a:pPr>
            <a:r>
              <a:rPr lang="en-US" b="1"/>
              <a:t>Workshop Phases</a:t>
            </a:r>
          </a:p>
          <a:p>
            <a:pPr marL="0" lvl="1" indent="0">
              <a:buFont typeface="Arial" panose="020B0604020202020204" pitchFamily="34" charset="0"/>
              <a:buNone/>
            </a:pPr>
            <a:r>
              <a:rPr lang="en-US"/>
              <a:t>Structured into lectures, discussions, peer critiques, and individual work with facilitator support.</a:t>
            </a:r>
          </a:p>
          <a:p>
            <a:pPr marL="0" lvl="0" indent="0">
              <a:spcBef>
                <a:spcPts val="2500"/>
              </a:spcBef>
              <a:buFont typeface="Arial" panose="020B0604020202020204" pitchFamily="34" charset="0"/>
              <a:buNone/>
            </a:pPr>
            <a:r>
              <a:rPr lang="en-US" b="1"/>
              <a:t>Interactive Learning Focus</a:t>
            </a:r>
          </a:p>
          <a:p>
            <a:pPr marL="0" lvl="1" indent="0">
              <a:buFont typeface="Arial" panose="020B0604020202020204" pitchFamily="34" charset="0"/>
              <a:buNone/>
            </a:pPr>
            <a:r>
              <a:rPr lang="en-US"/>
              <a:t>Emphasizes active participation and practice to build confidence and competence in document preparation.</a:t>
            </a:r>
          </a:p>
          <a:p>
            <a:pPr marL="0" lvl="0" indent="0">
              <a:spcBef>
                <a:spcPts val="2500"/>
              </a:spcBef>
              <a:buFont typeface="Arial" panose="020B0604020202020204" pitchFamily="34" charset="0"/>
              <a:buNone/>
            </a:pPr>
            <a:r>
              <a:rPr lang="en-US" b="1"/>
              <a:t>Progress over Perfection</a:t>
            </a:r>
          </a:p>
          <a:p>
            <a:pPr marL="0" lvl="1" indent="0">
              <a:buFont typeface="Arial" panose="020B0604020202020204" pitchFamily="34" charset="0"/>
              <a:buNone/>
            </a:pPr>
            <a:r>
              <a:rPr lang="en-US"/>
              <a:t>Encourages making meaningful changes rather than perfect documents to foster growth and improvement.</a:t>
            </a:r>
          </a:p>
        </p:txBody>
      </p:sp>
    </p:spTree>
    <p:extLst>
      <p:ext uri="{BB962C8B-B14F-4D97-AF65-F5344CB8AC3E}">
        <p14:creationId xmlns:p14="http://schemas.microsoft.com/office/powerpoint/2010/main" val="47805869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5BBB5-C2CC-8669-015B-4EA08D03F31E}"/>
              </a:ext>
            </a:extLst>
          </p:cNvPr>
          <p:cNvSpPr>
            <a:spLocks noGrp="1"/>
          </p:cNvSpPr>
          <p:nvPr>
            <p:ph type="title"/>
          </p:nvPr>
        </p:nvSpPr>
        <p:spPr>
          <a:xfrm>
            <a:off x="365760" y="1801368"/>
            <a:ext cx="8602201" cy="4572000"/>
          </a:xfrm>
        </p:spPr>
        <p:txBody>
          <a:bodyPr anchor="b">
            <a:normAutofit/>
          </a:bodyPr>
          <a:lstStyle/>
          <a:p>
            <a:r>
              <a:rPr lang="en-US"/>
              <a:t>Understanding Resumes and CVs</a:t>
            </a:r>
          </a:p>
        </p:txBody>
      </p:sp>
    </p:spTree>
    <p:extLst>
      <p:ext uri="{BB962C8B-B14F-4D97-AF65-F5344CB8AC3E}">
        <p14:creationId xmlns:p14="http://schemas.microsoft.com/office/powerpoint/2010/main" val="201016980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D83208-3B8D-F638-A7B4-72DC16C5B33B}"/>
              </a:ext>
            </a:extLst>
          </p:cNvPr>
          <p:cNvSpPr>
            <a:spLocks noGrp="1"/>
          </p:cNvSpPr>
          <p:nvPr>
            <p:ph type="title"/>
          </p:nvPr>
        </p:nvSpPr>
        <p:spPr>
          <a:xfrm>
            <a:off x="621792" y="548640"/>
            <a:ext cx="4145582" cy="5394960"/>
          </a:xfrm>
        </p:spPr>
        <p:txBody>
          <a:bodyPr anchor="t">
            <a:normAutofit/>
          </a:bodyPr>
          <a:lstStyle/>
          <a:p>
            <a:r>
              <a:rPr lang="en-US"/>
              <a:t>What Is a Resume?</a:t>
            </a:r>
          </a:p>
        </p:txBody>
      </p:sp>
      <p:sp>
        <p:nvSpPr>
          <p:cNvPr id="3" name="Content Placeholder 2">
            <a:extLst>
              <a:ext uri="{FF2B5EF4-FFF2-40B4-BE49-F238E27FC236}">
                <a16:creationId xmlns:a16="http://schemas.microsoft.com/office/drawing/2014/main" id="{B44C6CBF-8E32-9082-9E0F-93725C3DC3C0}"/>
              </a:ext>
            </a:extLst>
          </p:cNvPr>
          <p:cNvSpPr>
            <a:spLocks noGrp="1"/>
          </p:cNvSpPr>
          <p:nvPr>
            <p:ph sz="quarter" idx="13"/>
            <p:extLst>
              <p:ext uri="{E7BDC344-281C-4309-B0C6-D0EE65EED2A8}">
                <p202:designPr xmlns:p202="http://schemas.microsoft.com/office/powerpoint/2020/02/main" xmlns="">
                  <p202:designTagLst>
                    <p202:designTag name="ARCH:1:CLS" val="InformationBlock"/>
                    <p202:designTag name="ARCH:1:VSVAR" val="TitledTextBox"/>
                  </p202:designTagLst>
                </p202:designPr>
              </p:ext>
            </p:extLst>
          </p:nvPr>
        </p:nvSpPr>
        <p:spPr>
          <a:xfrm>
            <a:off x="5519738" y="548640"/>
            <a:ext cx="5681662" cy="5394960"/>
          </a:xfrm>
        </p:spPr>
        <p:txBody>
          <a:bodyPr>
            <a:normAutofit/>
          </a:bodyPr>
          <a:lstStyle/>
          <a:p>
            <a:pPr marL="0" lvl="0" indent="0">
              <a:spcBef>
                <a:spcPts val="2500"/>
              </a:spcBef>
              <a:buFont typeface="Arial" panose="020B0604020202020204" pitchFamily="34" charset="0"/>
              <a:buNone/>
            </a:pPr>
            <a:r>
              <a:rPr lang="en-US" b="1"/>
              <a:t>Definition and Purpose</a:t>
            </a:r>
          </a:p>
          <a:p>
            <a:pPr marL="0" lvl="1" indent="0">
              <a:buFont typeface="Arial" panose="020B0604020202020204" pitchFamily="34" charset="0"/>
              <a:buNone/>
            </a:pPr>
            <a:r>
              <a:rPr lang="en-US"/>
              <a:t>A resume is a concise document summarizing education, skills, and experiences tailored to a specific job or internship.</a:t>
            </a:r>
          </a:p>
          <a:p>
            <a:pPr marL="0" lvl="0" indent="0">
              <a:spcBef>
                <a:spcPts val="2500"/>
              </a:spcBef>
              <a:buFont typeface="Arial" panose="020B0604020202020204" pitchFamily="34" charset="0"/>
              <a:buNone/>
            </a:pPr>
            <a:r>
              <a:rPr lang="en-US" b="1"/>
              <a:t>Tailoring and Prioritization</a:t>
            </a:r>
          </a:p>
          <a:p>
            <a:pPr marL="0" lvl="1" indent="0">
              <a:buFont typeface="Arial" panose="020B0604020202020204" pitchFamily="34" charset="0"/>
              <a:buNone/>
            </a:pPr>
            <a:r>
              <a:rPr lang="en-US"/>
              <a:t>Resumes should be customized for each opportunity, emphasizing relevant experiences that demonstrate job fit.</a:t>
            </a:r>
          </a:p>
          <a:p>
            <a:pPr marL="0" lvl="0" indent="0">
              <a:spcBef>
                <a:spcPts val="2500"/>
              </a:spcBef>
              <a:buFont typeface="Arial" panose="020B0604020202020204" pitchFamily="34" charset="0"/>
              <a:buNone/>
            </a:pPr>
            <a:r>
              <a:rPr lang="en-US" b="1"/>
              <a:t>Key Resume Sections</a:t>
            </a:r>
          </a:p>
          <a:p>
            <a:pPr marL="0" lvl="1" indent="0">
              <a:buFont typeface="Arial" panose="020B0604020202020204" pitchFamily="34" charset="0"/>
              <a:buNone/>
            </a:pPr>
            <a:r>
              <a:rPr lang="en-US"/>
              <a:t>Typical resume sections include contact information, education, experience, and skills, arranged clearly for fast reading.</a:t>
            </a:r>
          </a:p>
          <a:p>
            <a:pPr marL="0" lvl="0" indent="0">
              <a:spcBef>
                <a:spcPts val="2500"/>
              </a:spcBef>
              <a:buFont typeface="Arial" panose="020B0604020202020204" pitchFamily="34" charset="0"/>
              <a:buNone/>
            </a:pPr>
            <a:r>
              <a:rPr lang="en-US" b="1"/>
              <a:t>Clarity and Organization</a:t>
            </a:r>
          </a:p>
          <a:p>
            <a:pPr marL="0" lvl="1" indent="0">
              <a:buFont typeface="Arial" panose="020B0604020202020204" pitchFamily="34" charset="0"/>
              <a:buNone/>
            </a:pPr>
            <a:r>
              <a:rPr lang="en-US"/>
              <a:t>Employers scan resumes quickly, so clarity, organization, and relevance are essential to capture attention.</a:t>
            </a:r>
          </a:p>
        </p:txBody>
      </p:sp>
    </p:spTree>
    <p:extLst>
      <p:ext uri="{BB962C8B-B14F-4D97-AF65-F5344CB8AC3E}">
        <p14:creationId xmlns:p14="http://schemas.microsoft.com/office/powerpoint/2010/main" val="51117335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Concept of businessman thinking / searching for idea.">
            <a:extLst>
              <a:ext uri="{FF2B5EF4-FFF2-40B4-BE49-F238E27FC236}">
                <a16:creationId xmlns:a16="http://schemas.microsoft.com/office/drawing/2014/main" id="{E178DCDC-A082-4E6D-82A5-538F742751D3}"/>
              </a:ext>
            </a:extLst>
          </p:cNvPr>
          <p:cNvPicPr>
            <a:picLocks noGrp="1" noChangeAspect="1"/>
          </p:cNvPicPr>
          <p:nvPr>
            <p:ph type="pic" sz="quarter" idx="13"/>
          </p:nvPr>
        </p:nvPicPr>
        <p:blipFill>
          <a:blip r:embed="rId3"/>
          <a:srcRect l="26916" r="27031" b="1"/>
          <a:stretch>
            <a:fillRect/>
          </a:stretch>
        </p:blipFill>
        <p:spPr>
          <a:xfrm>
            <a:off x="20" y="1"/>
            <a:ext cx="4023340" cy="6858000"/>
          </a:xfrm>
        </p:spPr>
      </p:pic>
      <p:sp>
        <p:nvSpPr>
          <p:cNvPr id="2" name="Title 1">
            <a:extLst>
              <a:ext uri="{FF2B5EF4-FFF2-40B4-BE49-F238E27FC236}">
                <a16:creationId xmlns:a16="http://schemas.microsoft.com/office/drawing/2014/main" id="{BBA791A2-1CAD-B34F-740F-A0C960060766}"/>
              </a:ext>
            </a:extLst>
          </p:cNvPr>
          <p:cNvSpPr>
            <a:spLocks noGrp="1"/>
          </p:cNvSpPr>
          <p:nvPr>
            <p:ph type="title"/>
          </p:nvPr>
        </p:nvSpPr>
        <p:spPr>
          <a:xfrm>
            <a:off x="3101537" y="320039"/>
            <a:ext cx="8502199" cy="1258389"/>
          </a:xfrm>
        </p:spPr>
        <p:txBody>
          <a:bodyPr anchor="b">
            <a:normAutofit/>
          </a:bodyPr>
          <a:lstStyle/>
          <a:p>
            <a:pPr>
              <a:lnSpc>
                <a:spcPct val="90000"/>
              </a:lnSpc>
            </a:pPr>
            <a:r>
              <a:rPr lang="en-US"/>
              <a:t>What Is a Curriculum Vitae (CV)?</a:t>
            </a:r>
          </a:p>
        </p:txBody>
      </p:sp>
      <p:sp>
        <p:nvSpPr>
          <p:cNvPr id="4" name="Content Placeholder 3">
            <a:extLst>
              <a:ext uri="{FF2B5EF4-FFF2-40B4-BE49-F238E27FC236}">
                <a16:creationId xmlns:a16="http://schemas.microsoft.com/office/drawing/2014/main" id="{95A032B8-D40A-46D1-D1BC-C5B9FA933408}"/>
              </a:ext>
            </a:extLst>
          </p:cNvPr>
          <p:cNvSpPr>
            <a:spLocks noGrp="1"/>
          </p:cNvSpPr>
          <p:nvPr>
            <p:ph sz="quarter" idx="14"/>
            <p:extLst>
              <p:ext uri="{E7BDC344-281C-4309-B0C6-D0EE65EED2A8}">
                <p202:designPr xmlns:p202="http://schemas.microsoft.com/office/powerpoint/2020/02/main" xmlns="">
                  <p202:designTagLst>
                    <p202:designTag name="ARCH:1:CLS" val="InformationBlock"/>
                    <p202:designTag name="ARCH:1:VSVAR" val="TitledTextBox"/>
                  </p202:designTagLst>
                </p202:designPr>
              </p:ext>
            </p:extLst>
          </p:nvPr>
        </p:nvSpPr>
        <p:spPr>
          <a:xfrm>
            <a:off x="4745736" y="1725386"/>
            <a:ext cx="6858000" cy="4638838"/>
          </a:xfrm>
        </p:spPr>
        <p:txBody>
          <a:bodyPr>
            <a:normAutofit/>
          </a:bodyPr>
          <a:lstStyle/>
          <a:p>
            <a:pPr marL="0" lvl="0" indent="0">
              <a:spcBef>
                <a:spcPts val="2500"/>
              </a:spcBef>
              <a:buFont typeface="Arial" panose="020B0604020202020204" pitchFamily="34" charset="0"/>
              <a:buNone/>
            </a:pPr>
            <a:r>
              <a:rPr lang="en-US" b="1"/>
              <a:t>Definition of a CV</a:t>
            </a:r>
          </a:p>
          <a:p>
            <a:pPr marL="0" lvl="1" indent="0">
              <a:buFont typeface="Arial" panose="020B0604020202020204" pitchFamily="34" charset="0"/>
              <a:buNone/>
            </a:pPr>
            <a:r>
              <a:rPr lang="en-US"/>
              <a:t>A CV is a detailed academic document outlining a student’s education, research, and scholarly activities.</a:t>
            </a:r>
          </a:p>
          <a:p>
            <a:pPr marL="0" lvl="0" indent="0">
              <a:spcBef>
                <a:spcPts val="2500"/>
              </a:spcBef>
              <a:buFont typeface="Arial" panose="020B0604020202020204" pitchFamily="34" charset="0"/>
              <a:buNone/>
            </a:pPr>
            <a:r>
              <a:rPr lang="en-US" b="1"/>
              <a:t>Difference from Resume</a:t>
            </a:r>
          </a:p>
          <a:p>
            <a:pPr marL="0" lvl="1" indent="0">
              <a:buFont typeface="Arial" panose="020B0604020202020204" pitchFamily="34" charset="0"/>
              <a:buNone/>
            </a:pPr>
            <a:r>
              <a:rPr lang="en-US"/>
              <a:t>CVs differ from resumes by being longer and focusing on depth rather than brevity, serving academic and research roles.</a:t>
            </a:r>
          </a:p>
          <a:p>
            <a:pPr marL="0" lvl="0" indent="0">
              <a:spcBef>
                <a:spcPts val="2500"/>
              </a:spcBef>
              <a:buFont typeface="Arial" panose="020B0604020202020204" pitchFamily="34" charset="0"/>
              <a:buNone/>
            </a:pPr>
            <a:r>
              <a:rPr lang="en-US" b="1"/>
              <a:t>Content and Growth</a:t>
            </a:r>
          </a:p>
          <a:p>
            <a:pPr marL="0" lvl="1" indent="0">
              <a:buFont typeface="Arial" panose="020B0604020202020204" pitchFamily="34" charset="0"/>
              <a:buNone/>
            </a:pPr>
            <a:r>
              <a:rPr lang="en-US"/>
              <a:t>CVs include research, presentations, awards, and grow over time with a student's academic achievements.</a:t>
            </a:r>
          </a:p>
          <a:p>
            <a:pPr marL="0" lvl="0" indent="0">
              <a:spcBef>
                <a:spcPts val="2500"/>
              </a:spcBef>
              <a:buFont typeface="Arial" panose="020B0604020202020204" pitchFamily="34" charset="0"/>
              <a:buNone/>
            </a:pPr>
            <a:r>
              <a:rPr lang="en-US" b="1"/>
              <a:t>Appropriate Uses</a:t>
            </a:r>
          </a:p>
          <a:p>
            <a:pPr marL="0" lvl="1" indent="0">
              <a:buFont typeface="Arial" panose="020B0604020202020204" pitchFamily="34" charset="0"/>
              <a:buNone/>
            </a:pPr>
            <a:r>
              <a:rPr lang="en-US"/>
              <a:t>CVs are used for graduate applications, research roles, and academic fellowships where detailed records are required.</a:t>
            </a:r>
          </a:p>
        </p:txBody>
      </p:sp>
    </p:spTree>
    <p:extLst>
      <p:ext uri="{BB962C8B-B14F-4D97-AF65-F5344CB8AC3E}">
        <p14:creationId xmlns:p14="http://schemas.microsoft.com/office/powerpoint/2010/main" val="200467871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CEBCC-074D-DC99-5847-36204B2A2054}"/>
              </a:ext>
            </a:extLst>
          </p:cNvPr>
          <p:cNvSpPr>
            <a:spLocks noGrp="1"/>
          </p:cNvSpPr>
          <p:nvPr>
            <p:ph type="title"/>
          </p:nvPr>
        </p:nvSpPr>
        <p:spPr>
          <a:xfrm>
            <a:off x="365760" y="1801368"/>
            <a:ext cx="8602201" cy="4572000"/>
          </a:xfrm>
        </p:spPr>
        <p:txBody>
          <a:bodyPr anchor="b">
            <a:normAutofit/>
          </a:bodyPr>
          <a:lstStyle/>
          <a:p>
            <a:r>
              <a:rPr lang="en-US"/>
              <a:t>Building Strong Resume and CV Content</a:t>
            </a:r>
          </a:p>
        </p:txBody>
      </p:sp>
    </p:spTree>
    <p:extLst>
      <p:ext uri="{BB962C8B-B14F-4D97-AF65-F5344CB8AC3E}">
        <p14:creationId xmlns:p14="http://schemas.microsoft.com/office/powerpoint/2010/main" val="403298795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Woman hand fills out a customer service survey.">
            <a:extLst>
              <a:ext uri="{FF2B5EF4-FFF2-40B4-BE49-F238E27FC236}">
                <a16:creationId xmlns:a16="http://schemas.microsoft.com/office/drawing/2014/main" id="{1505A66A-8232-4E1A-920E-25B525ED3AC5}"/>
              </a:ext>
            </a:extLst>
          </p:cNvPr>
          <p:cNvPicPr>
            <a:picLocks noGrp="1" noChangeAspect="1"/>
          </p:cNvPicPr>
          <p:nvPr>
            <p:ph type="pic" sz="quarter" idx="13"/>
          </p:nvPr>
        </p:nvPicPr>
        <p:blipFill>
          <a:blip r:embed="rId3"/>
          <a:srcRect l="25198" r="3256" b="1"/>
          <a:stretch>
            <a:fillRect/>
          </a:stretch>
        </p:blipFill>
        <p:spPr>
          <a:xfrm>
            <a:off x="1546804" y="2427156"/>
            <a:ext cx="4186010" cy="3905381"/>
          </a:xfrm>
        </p:spPr>
      </p:pic>
      <p:sp>
        <p:nvSpPr>
          <p:cNvPr id="2" name="Title 1">
            <a:extLst>
              <a:ext uri="{FF2B5EF4-FFF2-40B4-BE49-F238E27FC236}">
                <a16:creationId xmlns:a16="http://schemas.microsoft.com/office/drawing/2014/main" id="{F1306D13-FB94-9F77-60E1-9BC9FE2CFDEF}"/>
              </a:ext>
            </a:extLst>
          </p:cNvPr>
          <p:cNvSpPr>
            <a:spLocks noGrp="1"/>
          </p:cNvSpPr>
          <p:nvPr>
            <p:ph type="title"/>
          </p:nvPr>
        </p:nvSpPr>
        <p:spPr>
          <a:xfrm>
            <a:off x="621791" y="548638"/>
            <a:ext cx="5111021" cy="2492735"/>
          </a:xfrm>
        </p:spPr>
        <p:txBody>
          <a:bodyPr anchor="t">
            <a:normAutofit/>
          </a:bodyPr>
          <a:lstStyle/>
          <a:p>
            <a:r>
              <a:rPr lang="en-US"/>
              <a:t>Key Sections and Common Mistakes</a:t>
            </a:r>
          </a:p>
        </p:txBody>
      </p:sp>
      <p:sp>
        <p:nvSpPr>
          <p:cNvPr id="4" name="Content Placeholder 3">
            <a:extLst>
              <a:ext uri="{FF2B5EF4-FFF2-40B4-BE49-F238E27FC236}">
                <a16:creationId xmlns:a16="http://schemas.microsoft.com/office/drawing/2014/main" id="{D21F638F-96FA-CBAB-6ADE-F891A158FCD0}"/>
              </a:ext>
            </a:extLst>
          </p:cNvPr>
          <p:cNvSpPr>
            <a:spLocks noGrp="1"/>
          </p:cNvSpPr>
          <p:nvPr>
            <p:ph sz="quarter" idx="14"/>
            <p:extLst>
              <p:ext uri="{E7BDC344-281C-4309-B0C6-D0EE65EED2A8}">
                <p202:designPr xmlns:p202="http://schemas.microsoft.com/office/powerpoint/2020/02/main" xmlns="">
                  <p202:designTagLst>
                    <p202:designTag name="ARCH:1:CLS" val="InformationBlock"/>
                    <p202:designTag name="ARCH:1:VSVAR" val="TitledTextBox"/>
                  </p202:designTagLst>
                </p202:designPr>
              </p:ext>
            </p:extLst>
          </p:nvPr>
        </p:nvSpPr>
        <p:spPr>
          <a:xfrm>
            <a:off x="6096000" y="549275"/>
            <a:ext cx="5585925" cy="5783263"/>
          </a:xfrm>
        </p:spPr>
        <p:txBody>
          <a:bodyPr>
            <a:normAutofit/>
          </a:bodyPr>
          <a:lstStyle/>
          <a:p>
            <a:pPr marL="0" lvl="0" indent="0">
              <a:spcBef>
                <a:spcPts val="2500"/>
              </a:spcBef>
              <a:buFont typeface="Arial" panose="020B0604020202020204" pitchFamily="34" charset="0"/>
              <a:buNone/>
            </a:pPr>
            <a:r>
              <a:rPr lang="en-US" b="1"/>
              <a:t>Essential Resume Sections</a:t>
            </a:r>
          </a:p>
          <a:p>
            <a:pPr marL="0" lvl="1" indent="0">
              <a:buFont typeface="Arial" panose="020B0604020202020204" pitchFamily="34" charset="0"/>
              <a:buNone/>
            </a:pPr>
            <a:r>
              <a:rPr lang="en-US"/>
              <a:t>Core sections include education, experience, and skills, with emphasis varying by opportunity.</a:t>
            </a:r>
          </a:p>
          <a:p>
            <a:pPr marL="0" lvl="0" indent="0">
              <a:spcBef>
                <a:spcPts val="2500"/>
              </a:spcBef>
              <a:buFont typeface="Arial" panose="020B0604020202020204" pitchFamily="34" charset="0"/>
              <a:buNone/>
            </a:pPr>
            <a:r>
              <a:rPr lang="en-US" b="1"/>
              <a:t>Common Resume Mistakes</a:t>
            </a:r>
          </a:p>
          <a:p>
            <a:pPr marL="0" lvl="1" indent="0">
              <a:buFont typeface="Arial" panose="020B0604020202020204" pitchFamily="34" charset="0"/>
              <a:buNone/>
            </a:pPr>
            <a:r>
              <a:rPr lang="en-US"/>
              <a:t>Frequent errors include vague descriptions, inconsistent formatting, and grammatical mistakes.</a:t>
            </a:r>
          </a:p>
          <a:p>
            <a:pPr marL="0" lvl="0" indent="0">
              <a:spcBef>
                <a:spcPts val="2500"/>
              </a:spcBef>
              <a:buFont typeface="Arial" panose="020B0604020202020204" pitchFamily="34" charset="0"/>
              <a:buNone/>
            </a:pPr>
            <a:r>
              <a:rPr lang="en-US" b="1"/>
              <a:t>Importance of Presentation</a:t>
            </a:r>
          </a:p>
          <a:p>
            <a:pPr marL="0" lvl="1" indent="0">
              <a:buFont typeface="Arial" panose="020B0604020202020204" pitchFamily="34" charset="0"/>
              <a:buNone/>
            </a:pPr>
            <a:r>
              <a:rPr lang="en-US"/>
              <a:t>Clear, consistent, and detailed presentation prevents strong experiences from being undermined.</a:t>
            </a:r>
          </a:p>
          <a:p>
            <a:pPr marL="0" lvl="0" indent="0">
              <a:spcBef>
                <a:spcPts val="2500"/>
              </a:spcBef>
              <a:buFont typeface="Arial" panose="020B0604020202020204" pitchFamily="34" charset="0"/>
              <a:buNone/>
            </a:pPr>
            <a:r>
              <a:rPr lang="en-US" b="1"/>
              <a:t>Growth Mindset Approach</a:t>
            </a:r>
          </a:p>
          <a:p>
            <a:pPr marL="0" lvl="1" indent="0">
              <a:buFont typeface="Arial" panose="020B0604020202020204" pitchFamily="34" charset="0"/>
              <a:buNone/>
            </a:pPr>
            <a:r>
              <a:rPr lang="en-US"/>
              <a:t>Mistakes should be seen as opportunities for improvement, supporting learning and revision.</a:t>
            </a:r>
          </a:p>
        </p:txBody>
      </p:sp>
    </p:spTree>
    <p:extLst>
      <p:ext uri="{BB962C8B-B14F-4D97-AF65-F5344CB8AC3E}">
        <p14:creationId xmlns:p14="http://schemas.microsoft.com/office/powerpoint/2010/main" val="104074584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Citation">
  <a:themeElements>
    <a:clrScheme name="Citation Design">
      <a:dk1>
        <a:srgbClr val="000000"/>
      </a:dk1>
      <a:lt1>
        <a:srgbClr val="FFFFFF"/>
      </a:lt1>
      <a:dk2>
        <a:srgbClr val="01375D"/>
      </a:dk2>
      <a:lt2>
        <a:srgbClr val="F3F2EF"/>
      </a:lt2>
      <a:accent1>
        <a:srgbClr val="585142"/>
      </a:accent1>
      <a:accent2>
        <a:srgbClr val="C1B4A1"/>
      </a:accent2>
      <a:accent3>
        <a:srgbClr val="815B42"/>
      </a:accent3>
      <a:accent4>
        <a:srgbClr val="73582F"/>
      </a:accent4>
      <a:accent5>
        <a:srgbClr val="58393C"/>
      </a:accent5>
      <a:accent6>
        <a:srgbClr val="85584E"/>
      </a:accent6>
      <a:hlink>
        <a:srgbClr val="E05C37"/>
      </a:hlink>
      <a:folHlink>
        <a:srgbClr val="2E9884"/>
      </a:folHlink>
    </a:clrScheme>
    <a:fontScheme name="Custom 62">
      <a:majorFont>
        <a:latin typeface="Franklin Gothic Heavy"/>
        <a:ea typeface=""/>
        <a:cs typeface=""/>
      </a:majorFont>
      <a:minorFont>
        <a:latin typeface="Selawi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itation design_CoPilot Updates_win32_EF_v8" id="{9DEE9FBB-DC1C-45AA-8B67-111DE4A99BF2}" vid="{E71669C5-CDD3-48AC-A69A-CB015CAC44A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2228</Words>
  <Application>Microsoft Office PowerPoint</Application>
  <PresentationFormat>Widescreen</PresentationFormat>
  <Paragraphs>100</Paragraphs>
  <Slides>13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Franklin Gothic Heavy</vt:lpstr>
      <vt:lpstr>Franklin Gothic Medium</vt:lpstr>
      <vt:lpstr>Selawik</vt:lpstr>
      <vt:lpstr>Citation</vt:lpstr>
      <vt:lpstr>Developing Your Professional Resume and Curriculum Vitae</vt:lpstr>
      <vt:lpstr>Workshop Introduction and Objectives</vt:lpstr>
      <vt:lpstr>Purpose of the Resume and CV Workshop</vt:lpstr>
      <vt:lpstr>Learning Objectives and Workshop Structure</vt:lpstr>
      <vt:lpstr>Understanding Resumes and CVs</vt:lpstr>
      <vt:lpstr>What Is a Resume?</vt:lpstr>
      <vt:lpstr>What Is a Curriculum Vitae (CV)?</vt:lpstr>
      <vt:lpstr>Building Strong Resume and CV Content</vt:lpstr>
      <vt:lpstr>Key Sections and Common Mistakes</vt:lpstr>
      <vt:lpstr>Writing Strong Bullet Points</vt:lpstr>
      <vt:lpstr>Interactive Application and Wrap-Up</vt:lpstr>
      <vt:lpstr>Resume Critique and Improvement Activities</vt:lpstr>
      <vt:lpstr>Choosing Between a Resume and a CV and Next Steps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Developing Your Professional Resume and Curriculum Vitae</dc:title>
  <dc:creator>klpennis@wisc.edu</dc:creator>
  <cp:lastModifiedBy>Kristina L Penniston</cp:lastModifiedBy>
  <cp:revision>3</cp:revision>
  <dcterms:modified xsi:type="dcterms:W3CDTF">2026-06-22T00:19:33Z</dcterms:modified>
</cp:coreProperties>
</file>